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emf" ContentType="image/x-emf"/>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2" r:id="rId4"/>
    <p:sldMasterId id="2147483664" r:id="rId5"/>
    <p:sldMasterId id="2147483665" r:id="rId6"/>
    <p:sldMasterId id="2147483677" r:id="rId7"/>
    <p:sldMasterId id="2147483682" r:id="rId8"/>
    <p:sldMasterId id="2147483696" r:id="rId9"/>
    <p:sldMasterId id="2147483708" r:id="rId10"/>
  </p:sldMasterIdLst>
  <p:notesMasterIdLst>
    <p:notesMasterId r:id="rId12"/>
  </p:notesMasterIdLst>
  <p:sldIdLst>
    <p:sldId id="8727" r:id="rId11"/>
    <p:sldId id="8717" r:id="rId13"/>
    <p:sldId id="8718" r:id="rId14"/>
    <p:sldId id="8719" r:id="rId15"/>
    <p:sldId id="384" r:id="rId16"/>
    <p:sldId id="3232" r:id="rId17"/>
    <p:sldId id="329" r:id="rId18"/>
    <p:sldId id="331" r:id="rId19"/>
    <p:sldId id="349" r:id="rId20"/>
    <p:sldId id="383" r:id="rId21"/>
    <p:sldId id="872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学术型PPT（部分）" id="{7A54B0E6-9DEE-4168-A63C-10412269E3B4}">
          <p14:sldIdLst>
            <p14:sldId id="8717"/>
            <p14:sldId id="8718"/>
            <p14:sldId id="8719"/>
            <p14:sldId id="384"/>
            <p14:sldId id="3232"/>
            <p14:sldId id="329"/>
            <p14:sldId id="331"/>
            <p14:sldId id="349"/>
            <p14:sldId id="383"/>
            <p14:sldId id="8720"/>
            <p14:sldId id="87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C6E"/>
    <a:srgbClr val="882959"/>
    <a:srgbClr val="B7B7B7"/>
    <a:srgbClr val="660874"/>
    <a:srgbClr val="7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showGuides="1">
      <p:cViewPr varScale="1">
        <p:scale>
          <a:sx n="73" d="100"/>
          <a:sy n="73" d="100"/>
        </p:scale>
        <p:origin x="72" y="258"/>
      </p:cViewPr>
      <p:guideLst>
        <p:guide orient="horz" pos="822"/>
        <p:guide pos="3840"/>
        <p:guide orient="horz" pos="226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1.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6">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Sheet1!$B$2:$B$4</c:f>
              <c:numCache>
                <c:formatCode>General</c:formatCode>
                <c:ptCount val="3"/>
                <c:pt idx="0">
                  <c:v>1.71</c:v>
                </c:pt>
                <c:pt idx="1">
                  <c:v>1.95</c:v>
                </c:pt>
                <c:pt idx="2">
                  <c:v>2.47</c:v>
                </c:pt>
              </c:numCache>
            </c:numRef>
          </c:val>
          <c:smooth val="1"/>
        </c:ser>
        <c:ser>
          <c:idx val="1"/>
          <c:order val="1"/>
          <c:tx>
            <c:strRef>
              <c:f>Sheet1!$C$1</c:f>
              <c:strCache>
                <c:ptCount val="1"/>
                <c:pt idx="0">
                  <c:v>系列 2</c:v>
                </c:pt>
              </c:strCache>
            </c:strRef>
          </c:tx>
          <c:spPr>
            <a:ln w="28575" cap="rnd">
              <a:solidFill>
                <a:srgbClr val="2C328E"/>
              </a:solidFill>
              <a:round/>
            </a:ln>
            <a:effectLst/>
          </c:spPr>
          <c:marker>
            <c:symbol val="none"/>
          </c:marker>
          <c:dLbls>
            <c:dLbl>
              <c:idx val="2"/>
              <c:delete val="1"/>
            </c:dLbl>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Sheet1!$C$2:$C$4</c:f>
              <c:numCache>
                <c:formatCode>General</c:formatCode>
                <c:ptCount val="3"/>
                <c:pt idx="0">
                  <c:v>1.89</c:v>
                </c:pt>
                <c:pt idx="1">
                  <c:v>2.26</c:v>
                </c:pt>
                <c:pt idx="2">
                  <c:v>2.7</c:v>
                </c:pt>
              </c:numCache>
            </c:numRef>
          </c:val>
          <c:smooth val="1"/>
        </c:ser>
        <c:ser>
          <c:idx val="2"/>
          <c:order val="2"/>
          <c:tx>
            <c:strRef>
              <c:f>Sheet1!$D$1</c:f>
              <c:strCache>
                <c:ptCount val="1"/>
                <c:pt idx="0">
                  <c:v>系列 3</c:v>
                </c:pt>
              </c:strCache>
            </c:strRef>
          </c:tx>
          <c:spPr>
            <a:ln w="28575" cap="rnd">
              <a:solidFill>
                <a:srgbClr val="43A9E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Sheet1!$D$2:$D$4</c:f>
              <c:numCache>
                <c:formatCode>General</c:formatCode>
                <c:ptCount val="3"/>
                <c:pt idx="0">
                  <c:v>1.97</c:v>
                </c:pt>
                <c:pt idx="1">
                  <c:v>2.16</c:v>
                </c:pt>
                <c:pt idx="2">
                  <c:v>2.71</c:v>
                </c:pt>
              </c:numCache>
            </c:numRef>
          </c:val>
          <c:smooth val="1"/>
        </c:ser>
        <c:dLbls>
          <c:showLegendKey val="0"/>
          <c:showVal val="0"/>
          <c:showCatName val="0"/>
          <c:showSerName val="0"/>
          <c:showPercent val="0"/>
          <c:showBubbleSize val="0"/>
        </c:dLbls>
        <c:marker val="0"/>
        <c:smooth val="1"/>
        <c:axId val="1358552480"/>
        <c:axId val="1426092304"/>
      </c:lineChart>
      <c:catAx>
        <c:axId val="1358552480"/>
        <c:scaling>
          <c:orientation val="minMax"/>
        </c:scaling>
        <c:delete val="1"/>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426092304"/>
        <c:crosses val="autoZero"/>
        <c:auto val="1"/>
        <c:lblAlgn val="ctr"/>
        <c:lblOffset val="100"/>
        <c:noMultiLvlLbl val="0"/>
      </c:catAx>
      <c:valAx>
        <c:axId val="1426092304"/>
        <c:scaling>
          <c:orientation val="minMax"/>
          <c:max val="2.8"/>
          <c:min val="1.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8552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6">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Sheet1!$B$2:$B$4</c:f>
              <c:numCache>
                <c:formatCode>General</c:formatCode>
                <c:ptCount val="3"/>
                <c:pt idx="0">
                  <c:v>1.63</c:v>
                </c:pt>
                <c:pt idx="1">
                  <c:v>2.01</c:v>
                </c:pt>
                <c:pt idx="2">
                  <c:v>2.26</c:v>
                </c:pt>
              </c:numCache>
            </c:numRef>
          </c:val>
          <c:smooth val="1"/>
        </c:ser>
        <c:ser>
          <c:idx val="1"/>
          <c:order val="1"/>
          <c:tx>
            <c:strRef>
              <c:f>Sheet1!$C$1</c:f>
              <c:strCache>
                <c:ptCount val="1"/>
                <c:pt idx="0">
                  <c:v>系列 2</c:v>
                </c:pt>
              </c:strCache>
            </c:strRef>
          </c:tx>
          <c:spPr>
            <a:ln w="28575" cap="rnd">
              <a:solidFill>
                <a:srgbClr val="43A9E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Sheet1!$C$2:$C$4</c:f>
              <c:numCache>
                <c:formatCode>General</c:formatCode>
                <c:ptCount val="3"/>
                <c:pt idx="0">
                  <c:v>1.81</c:v>
                </c:pt>
                <c:pt idx="1">
                  <c:v>2.03</c:v>
                </c:pt>
                <c:pt idx="2">
                  <c:v>2.42</c:v>
                </c:pt>
              </c:numCache>
            </c:numRef>
          </c:val>
          <c:smooth val="1"/>
        </c:ser>
        <c:ser>
          <c:idx val="2"/>
          <c:order val="2"/>
          <c:tx>
            <c:strRef>
              <c:f>Sheet1!$D$1</c:f>
              <c:strCache>
                <c:ptCount val="1"/>
                <c:pt idx="0">
                  <c:v>系列 3</c:v>
                </c:pt>
              </c:strCache>
            </c:strRef>
          </c:tx>
          <c:spPr>
            <a:ln w="28575" cap="rnd">
              <a:solidFill>
                <a:srgbClr val="2C328E"/>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Sheet1!$D$2:$D$4</c:f>
              <c:numCache>
                <c:formatCode>General</c:formatCode>
                <c:ptCount val="3"/>
                <c:pt idx="0">
                  <c:v>1.93</c:v>
                </c:pt>
                <c:pt idx="1">
                  <c:v>2.27</c:v>
                </c:pt>
                <c:pt idx="2">
                  <c:v>2.79</c:v>
                </c:pt>
              </c:numCache>
            </c:numRef>
          </c:val>
          <c:smooth val="1"/>
        </c:ser>
        <c:dLbls>
          <c:showLegendKey val="0"/>
          <c:showVal val="0"/>
          <c:showCatName val="0"/>
          <c:showSerName val="0"/>
          <c:showPercent val="0"/>
          <c:showBubbleSize val="0"/>
        </c:dLbls>
        <c:marker val="0"/>
        <c:smooth val="1"/>
        <c:axId val="1358552480"/>
        <c:axId val="1426092304"/>
      </c:lineChart>
      <c:catAx>
        <c:axId val="1358552480"/>
        <c:scaling>
          <c:orientation val="minMax"/>
        </c:scaling>
        <c:delete val="1"/>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426092304"/>
        <c:crosses val="autoZero"/>
        <c:auto val="1"/>
        <c:lblAlgn val="ctr"/>
        <c:lblOffset val="100"/>
        <c:noMultiLvlLbl val="0"/>
      </c:catAx>
      <c:valAx>
        <c:axId val="1426092304"/>
        <c:scaling>
          <c:orientation val="minMax"/>
          <c:max val="2.8"/>
          <c:min val="1.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8552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系列 2</c:v>
                </c:pt>
              </c:strCache>
            </c:strRef>
          </c:tx>
          <c:spPr>
            <a:solidFill>
              <a:srgbClr val="2C328E">
                <a:alpha val="10000"/>
              </a:srgbClr>
            </a:solidFill>
            <a:ln w="19050">
              <a:solidFill>
                <a:srgbClr val="2C328E"/>
              </a:solidFill>
            </a:ln>
            <a:effectLst/>
          </c:spPr>
          <c:marker>
            <c:symbol val="none"/>
          </c:marker>
          <c:dLbls>
            <c:delete val="1"/>
          </c:dLbls>
          <c:cat>
            <c:numRef>
              <c:f>Sheet1!$A$2:$A$8</c:f>
              <c:numCache>
                <c:formatCode>yyyy/m/d</c:formatCode>
                <c:ptCount val="7"/>
                <c:pt idx="0" c:formatCode="yyyy/m/d">
                  <c:v>37261</c:v>
                </c:pt>
                <c:pt idx="1" c:formatCode="yyyy/m/d">
                  <c:v>37262</c:v>
                </c:pt>
                <c:pt idx="2" c:formatCode="yyyy/m/d">
                  <c:v>37263</c:v>
                </c:pt>
                <c:pt idx="3" c:formatCode="yyyy/m/d">
                  <c:v>37264</c:v>
                </c:pt>
                <c:pt idx="4" c:formatCode="yyyy/m/d">
                  <c:v>37265</c:v>
                </c:pt>
              </c:numCache>
            </c:numRef>
          </c:cat>
          <c:val>
            <c:numRef>
              <c:f>Sheet1!$B$2:$B$8</c:f>
              <c:numCache>
                <c:formatCode>General</c:formatCode>
                <c:ptCount val="7"/>
                <c:pt idx="0">
                  <c:v>92</c:v>
                </c:pt>
                <c:pt idx="1">
                  <c:v>83</c:v>
                </c:pt>
                <c:pt idx="2">
                  <c:v>85</c:v>
                </c:pt>
                <c:pt idx="3">
                  <c:v>86</c:v>
                </c:pt>
                <c:pt idx="4">
                  <c:v>99</c:v>
                </c:pt>
                <c:pt idx="5">
                  <c:v>90</c:v>
                </c:pt>
                <c:pt idx="6">
                  <c:v>92</c:v>
                </c:pt>
              </c:numCache>
            </c:numRef>
          </c:val>
        </c:ser>
        <c:ser>
          <c:idx val="1"/>
          <c:order val="1"/>
          <c:tx>
            <c:strRef>
              <c:f>Sheet1!$C$1</c:f>
              <c:strCache>
                <c:ptCount val="1"/>
                <c:pt idx="0">
                  <c:v>系列 12</c:v>
                </c:pt>
              </c:strCache>
            </c:strRef>
          </c:tx>
          <c:spPr>
            <a:solidFill>
              <a:srgbClr val="43A9E1">
                <a:alpha val="10000"/>
              </a:srgbClr>
            </a:solidFill>
            <a:ln w="19050">
              <a:solidFill>
                <a:srgbClr val="43A9E1"/>
              </a:solidFill>
            </a:ln>
            <a:effectLst/>
          </c:spPr>
          <c:marker>
            <c:symbol val="none"/>
          </c:marker>
          <c:dLbls>
            <c:delete val="1"/>
          </c:dLbls>
          <c:cat>
            <c:numRef>
              <c:f>Sheet1!$A$2:$A$8</c:f>
              <c:numCache>
                <c:formatCode>yyyy/m/d</c:formatCode>
                <c:ptCount val="7"/>
                <c:pt idx="0" c:formatCode="yyyy/m/d">
                  <c:v>37261</c:v>
                </c:pt>
                <c:pt idx="1" c:formatCode="yyyy/m/d">
                  <c:v>37262</c:v>
                </c:pt>
                <c:pt idx="2" c:formatCode="yyyy/m/d">
                  <c:v>37263</c:v>
                </c:pt>
                <c:pt idx="3" c:formatCode="yyyy/m/d">
                  <c:v>37264</c:v>
                </c:pt>
                <c:pt idx="4" c:formatCode="yyyy/m/d">
                  <c:v>37265</c:v>
                </c:pt>
              </c:numCache>
            </c:numRef>
          </c:cat>
          <c:val>
            <c:numRef>
              <c:f>Sheet1!$C$2:$C$8</c:f>
              <c:numCache>
                <c:formatCode>General</c:formatCode>
                <c:ptCount val="7"/>
                <c:pt idx="0">
                  <c:v>81</c:v>
                </c:pt>
                <c:pt idx="1">
                  <c:v>80</c:v>
                </c:pt>
                <c:pt idx="2">
                  <c:v>83</c:v>
                </c:pt>
                <c:pt idx="3">
                  <c:v>80</c:v>
                </c:pt>
                <c:pt idx="4">
                  <c:v>81</c:v>
                </c:pt>
                <c:pt idx="5">
                  <c:v>78</c:v>
                </c:pt>
                <c:pt idx="6">
                  <c:v>79</c:v>
                </c:pt>
              </c:numCache>
            </c:numRef>
          </c:val>
        </c:ser>
        <c:dLbls>
          <c:showLegendKey val="0"/>
          <c:showVal val="0"/>
          <c:showCatName val="0"/>
          <c:showSerName val="0"/>
          <c:showPercent val="0"/>
          <c:showBubbleSize val="0"/>
        </c:dLbls>
        <c:axId val="765629232"/>
        <c:axId val="1223408576"/>
      </c:radarChart>
      <c:catAx>
        <c:axId val="765629232"/>
        <c:scaling>
          <c:orientation val="minMax"/>
        </c:scaling>
        <c:delete val="1"/>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23408576"/>
        <c:crosses val="autoZero"/>
        <c:auto val="1"/>
        <c:lblAlgn val="ctr"/>
        <c:lblOffset val="100"/>
        <c:noMultiLvlLbl val="0"/>
      </c:catAx>
      <c:valAx>
        <c:axId val="122340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50000"/>
                    <a:lumOff val="50000"/>
                  </a:schemeClr>
                </a:solidFill>
                <a:latin typeface="+mn-lt"/>
                <a:ea typeface="+mn-ea"/>
                <a:cs typeface="+mn-cs"/>
              </a:defRPr>
            </a:pPr>
          </a:p>
        </c:txPr>
        <c:crossAx val="765629232"/>
        <c:crosses val="autoZero"/>
        <c:crossBetween val="between"/>
        <c:majorUnit val="20"/>
      </c:valAx>
      <c:spPr>
        <a:solidFill>
          <a:schemeClr val="bg1"/>
        </a:solid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964526358347"/>
          <c:y val="0.0715155642278126"/>
          <c:w val="0.802340868708061"/>
          <c:h val="0.73177058096847"/>
        </c:manualLayout>
      </c:layout>
      <c:barChart>
        <c:barDir val="col"/>
        <c:grouping val="clustered"/>
        <c:varyColors val="0"/>
        <c:ser>
          <c:idx val="0"/>
          <c:order val="0"/>
          <c:tx>
            <c:strRef>
              <c:f>Sheet1!$B$1</c:f>
              <c:strCache>
                <c:ptCount val="1"/>
                <c:pt idx="0">
                  <c:v>数量</c:v>
                </c:pt>
              </c:strCache>
            </c:strRef>
          </c:tx>
          <c:spPr>
            <a:gradFill flip="none" rotWithShape="1">
              <a:gsLst>
                <a:gs pos="0">
                  <a:srgbClr val="C89800"/>
                </a:gs>
                <a:gs pos="100000">
                  <a:srgbClr val="C89800">
                    <a:alpha val="0"/>
                  </a:srgbClr>
                </a:gs>
              </a:gsLst>
              <a:lin ang="5400000" scaled="1"/>
              <a:tileRect/>
            </a:gradFill>
            <a:ln>
              <a:noFill/>
            </a:ln>
            <a:effectLst/>
          </c:spPr>
          <c:invertIfNegative val="0"/>
          <c:dPt>
            <c:idx val="0"/>
            <c:invertIfNegative val="0"/>
            <c:bubble3D val="0"/>
            <c:spPr>
              <a:gradFill flip="none" rotWithShape="1">
                <a:gsLst>
                  <a:gs pos="0">
                    <a:srgbClr val="703881"/>
                  </a:gs>
                  <a:gs pos="100000">
                    <a:srgbClr val="703881">
                      <a:alpha val="0"/>
                    </a:srgbClr>
                  </a:gs>
                </a:gsLst>
                <a:lin ang="5400000" scaled="1"/>
                <a:tileRect/>
              </a:gradFill>
              <a:ln>
                <a:noFill/>
              </a:ln>
              <a:effectLst/>
            </c:spPr>
          </c:dPt>
          <c:dPt>
            <c:idx val="1"/>
            <c:invertIfNegative val="0"/>
            <c:bubble3D val="0"/>
            <c:spPr>
              <a:gradFill flip="none" rotWithShape="1">
                <a:gsLst>
                  <a:gs pos="0">
                    <a:srgbClr val="9C50B4"/>
                  </a:gs>
                  <a:gs pos="100000">
                    <a:srgbClr val="9C50B4">
                      <a:alpha val="0"/>
                    </a:srgbClr>
                  </a:gs>
                </a:gsLst>
                <a:lin ang="5400000" scaled="1"/>
                <a:tileRect/>
              </a:gradFill>
              <a:ln>
                <a:noFill/>
              </a:ln>
              <a:effectLst/>
            </c:spPr>
          </c:dPt>
          <c:dPt>
            <c:idx val="2"/>
            <c:invertIfNegative val="0"/>
            <c:bubble3D val="0"/>
            <c:spPr>
              <a:gradFill flip="none" rotWithShape="1">
                <a:gsLst>
                  <a:gs pos="0">
                    <a:srgbClr val="C293D1"/>
                  </a:gs>
                  <a:gs pos="100000">
                    <a:srgbClr val="C293D1">
                      <a:alpha val="0"/>
                    </a:srgbClr>
                  </a:gs>
                </a:gsLst>
                <a:lin ang="5400000" scaled="1"/>
                <a:tileRect/>
              </a:gra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L1</c:v>
                </c:pt>
                <c:pt idx="1">
                  <c:v>L2</c:v>
                </c:pt>
                <c:pt idx="2">
                  <c:v>L3</c:v>
                </c:pt>
              </c:strCache>
            </c:strRef>
          </c:cat>
          <c:val>
            <c:numRef>
              <c:f>Sheet1!$B$2:$B$4</c:f>
              <c:numCache>
                <c:formatCode>General</c:formatCode>
                <c:ptCount val="3"/>
                <c:pt idx="0">
                  <c:v>55</c:v>
                </c:pt>
                <c:pt idx="1">
                  <c:v>34</c:v>
                </c:pt>
                <c:pt idx="2">
                  <c:v>20</c:v>
                </c:pt>
              </c:numCache>
            </c:numRef>
          </c:val>
        </c:ser>
        <c:dLbls>
          <c:showLegendKey val="0"/>
          <c:showVal val="0"/>
          <c:showCatName val="0"/>
          <c:showSerName val="0"/>
          <c:showPercent val="0"/>
          <c:showBubbleSize val="0"/>
        </c:dLbls>
        <c:gapWidth val="80"/>
        <c:axId val="858638264"/>
        <c:axId val="858639248"/>
      </c:barChart>
      <c:catAx>
        <c:axId val="858638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p>
        </c:txPr>
        <c:crossAx val="858639248"/>
        <c:crosses val="autoZero"/>
        <c:auto val="1"/>
        <c:lblAlgn val="ctr"/>
        <c:lblOffset val="100"/>
        <c:noMultiLvlLbl val="0"/>
      </c:catAx>
      <c:valAx>
        <c:axId val="85863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p>
        </c:txPr>
        <c:crossAx val="8586382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0F95B-A574-4407-94FF-B32474249F1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540DF-3E34-4DB8-9761-D0AD0DBB6A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5540DF-3E34-4DB8-9761-D0AD0DBB6A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7191B6-500B-495E-B96E-AADB1DE28F48}"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0B40448-CB91-4359-B9D1-FC906A1442F7}" type="slidenum">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04DB1EA-3FAC-41CE-A40B-EE2C07A60573}"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411141-F9CE-4DDB-B1B9-34F5B3B4FD7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rgbClr val="007A65"/>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p:cNvPicPr>
            <a:picLocks noChangeAspect="1"/>
          </p:cNvPicPr>
          <p:nvPr/>
        </p:nvPicPr>
        <p:blipFill rotWithShape="1">
          <a:blip r:embed="rId2">
            <a:clrChange>
              <a:clrFrom>
                <a:srgbClr val="006258"/>
              </a:clrFrom>
              <a:clrTo>
                <a:srgbClr val="006258">
                  <a:alpha val="0"/>
                </a:srgbClr>
              </a:clrTo>
            </a:clrChange>
          </a:blip>
          <a:srcRect l="2850" t="21726" r="88400" b="14400"/>
          <a:stretch>
            <a:fillRect/>
          </a:stretch>
        </p:blipFill>
        <p:spPr>
          <a:xfrm>
            <a:off x="347472" y="165556"/>
            <a:ext cx="1066800" cy="486716"/>
          </a:xfrm>
          <a:prstGeom prst="rect">
            <a:avLst/>
          </a:prstGeom>
          <a:ln>
            <a:noFill/>
          </a:ln>
          <a:effectLst/>
        </p:spPr>
      </p:pic>
      <p:sp>
        <p:nvSpPr>
          <p:cNvPr id="10" name="文本框 9"/>
          <p:cNvSpPr txBox="1"/>
          <p:nvPr/>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方正兰亭粗黑简体" panose="02000000000000000000" pitchFamily="2" charset="-122"/>
              <a:ea typeface="方正兰亭粗黑简体" panose="02000000000000000000"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762000"/>
          </a:xfrm>
          <a:prstGeom prst="rect">
            <a:avLst/>
          </a:prstGeom>
          <a:ln>
            <a:noFill/>
          </a:ln>
          <a:effectLst>
            <a:outerShdw blurRad="292100" dist="139700" dir="5400000" algn="tl" rotWithShape="0">
              <a:srgbClr val="333333">
                <a:alpha val="65000"/>
              </a:srgbClr>
            </a:outerShdw>
          </a:effectLst>
        </p:spPr>
      </p:pic>
      <p:sp>
        <p:nvSpPr>
          <p:cNvPr id="16" name="矩形 15"/>
          <p:cNvSpPr/>
          <p:nvPr userDrawn="1"/>
        </p:nvSpPr>
        <p:spPr>
          <a:xfrm>
            <a:off x="1449421" y="126460"/>
            <a:ext cx="3618690" cy="505838"/>
          </a:xfrm>
          <a:prstGeom prst="rect">
            <a:avLst/>
          </a:prstGeom>
          <a:solidFill>
            <a:srgbClr val="00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userDrawn="1"/>
        </p:nvSpPr>
        <p:spPr>
          <a:xfrm>
            <a:off x="0" y="772160"/>
            <a:ext cx="12192000" cy="6085840"/>
          </a:xfrm>
          <a:prstGeom prst="rect">
            <a:avLst/>
          </a:prstGeom>
          <a:solidFill>
            <a:srgbClr val="016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2"/>
          <a:srcRect b="88740"/>
          <a:stretch>
            <a:fillRect/>
          </a:stretch>
        </p:blipFill>
        <p:spPr>
          <a:xfrm>
            <a:off x="0" y="0"/>
            <a:ext cx="12192000" cy="772160"/>
          </a:xfrm>
          <a:prstGeom prst="rect">
            <a:avLst/>
          </a:prstGeom>
          <a:effectLst>
            <a:outerShdw blurRad="292100" dist="25400" dir="5400000" sx="112000" sy="112000" algn="ctr" rotWithShape="0">
              <a:schemeClr val="bg1">
                <a:alpha val="65000"/>
              </a:schemeClr>
            </a:outerShdw>
          </a:effectLst>
        </p:spPr>
      </p:pic>
      <p:sp>
        <p:nvSpPr>
          <p:cNvPr id="11" name="矩形 10"/>
          <p:cNvSpPr/>
          <p:nvPr userDrawn="1"/>
        </p:nvSpPr>
        <p:spPr>
          <a:xfrm>
            <a:off x="1449421" y="126460"/>
            <a:ext cx="3618690" cy="505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rgbClr val="01625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9" name="灯片编号占位符 5"/>
          <p:cNvSpPr>
            <a:spLocks noGrp="1"/>
          </p:cNvSpPr>
          <p:nvPr>
            <p:ph type="sldNum" sz="quarter" idx="4"/>
          </p:nvPr>
        </p:nvSpPr>
        <p:spPr>
          <a:xfrm>
            <a:off x="9293413" y="6546903"/>
            <a:ext cx="2742447" cy="364275"/>
          </a:xfrm>
          <a:prstGeom prst="rect">
            <a:avLst/>
          </a:prstGeom>
        </p:spPr>
        <p:txBody>
          <a:bodyPr vert="horz" lIns="91440" tIns="45720" rIns="91440" bIns="45720" rtlCol="0" anchor="ctr"/>
          <a:lstStyle>
            <a:lvl1pPr algn="r">
              <a:defRPr sz="1420" b="1">
                <a:solidFill>
                  <a:srgbClr val="074A9C"/>
                </a:solidFill>
                <a:latin typeface="微软雅黑" panose="020B0503020204020204" charset="-122"/>
                <a:ea typeface="微软雅黑" panose="020B0503020204020204" charset="-122"/>
              </a:defRPr>
            </a:lvl1pPr>
          </a:lstStyle>
          <a:p>
            <a:fld id="{118D5ACA-62CA-46DB-AD6B-12EDD6D51A23}" type="slidenum">
              <a:rPr lang="zh-CN" altLang="en-US" smtClean="0"/>
            </a:fld>
            <a:endParaRPr lang="zh-CN" altLang="en-US" dirty="0"/>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5985" t="2099"/>
          <a:stretch>
            <a:fillRect/>
          </a:stretch>
        </p:blipFill>
        <p:spPr>
          <a:xfrm>
            <a:off x="11080020" y="219934"/>
            <a:ext cx="906100" cy="46791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3413" y="115148"/>
            <a:ext cx="1774969" cy="582733"/>
          </a:xfrm>
          <a:prstGeom prst="rect">
            <a:avLst/>
          </a:prstGeom>
        </p:spPr>
      </p:pic>
    </p:spTree>
  </p:cSld>
  <p:clrMapOvr>
    <a:masterClrMapping/>
  </p:clrMapOvr>
  <p:transition spd="slow"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934402-CB8C-41F1-BDC5-74387F1A30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vmlDrawing" Target="../drawings/vmlDrawing1.vml"/><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5.xml"/><Relationship Id="rId12" Type="http://schemas.openxmlformats.org/officeDocument/2006/relationships/image" Target="../media/image2.png"/><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image" Target="../media/image2.png"/><Relationship Id="rId7" Type="http://schemas.openxmlformats.org/officeDocument/2006/relationships/image" Target="../media/image1.emf"/><Relationship Id="rId6" Type="http://schemas.openxmlformats.org/officeDocument/2006/relationships/oleObject" Target="../embeddings/oleObject2.bin"/><Relationship Id="rId5" Type="http://schemas.openxmlformats.org/officeDocument/2006/relationships/tags" Target="../tags/tag2.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0" Type="http://schemas.openxmlformats.org/officeDocument/2006/relationships/theme" Target="../theme/theme6.xml"/><Relationship Id="rId1"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4" Type="http://schemas.openxmlformats.org/officeDocument/2006/relationships/theme" Target="../theme/theme7.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3" Type="http://schemas.openxmlformats.org/officeDocument/2006/relationships/theme" Target="../theme/theme8.xml"/><Relationship Id="rId12" Type="http://schemas.openxmlformats.org/officeDocument/2006/relationships/image" Target="../media/image2.png"/><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9.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34402-CB8C-41F1-BDC5-74387F1A30E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929A7-BED7-489C-BC02-D20B9FB5888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191B6-500B-495E-B96E-AADB1DE28F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40448-CB91-4359-B9D1-FC906A1442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 name="think-cell 幻灯片" r:id="rId2" imgW="7772400" imgH="10058400" progId="TCLayout.ActiveDocument.1">
                  <p:embed/>
                </p:oleObj>
              </mc:Choice>
              <mc:Fallback>
                <p:oleObj name="think-cell 幻灯片" r:id="rId2" imgW="7772400" imgH="10058400" progId="TCLayout.ActiveDocument.1">
                  <p:embed/>
                  <p:pic>
                    <p:nvPicPr>
                      <p:cNvPr id="0" name="对象 6" hidden="1"/>
                      <p:cNvPicPr/>
                      <p:nvPr/>
                    </p:nvPicPr>
                    <p:blipFill>
                      <a:blip r:embed="rId3"/>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11141-F9CE-4DDB-B1B9-34F5B3B4FD7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51C8D-DA07-4D55-AE0E-1B6D59914AB5}" type="slidenum">
              <a:rPr lang="zh-CN" altLang="en-US" smtClean="0"/>
            </a:fld>
            <a:endParaRPr lang="zh-CN" altLang="en-US"/>
          </a:p>
        </p:txBody>
      </p: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 name="think-cell 幻灯片" r:id="rId6" imgW="7772400" imgH="10058400" progId="TCLayout.ActiveDocument.1">
                  <p:embed/>
                </p:oleObj>
              </mc:Choice>
              <mc:Fallback>
                <p:oleObj name="think-cell 幻灯片" r:id="rId6" imgW="7772400" imgH="10058400" progId="TCLayout.ActiveDocument.1">
                  <p:embed/>
                  <p:pic>
                    <p:nvPicPr>
                      <p:cNvPr id="0" name="对象 6"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4" name="图片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emf"/><Relationship Id="rId13" Type="http://schemas.openxmlformats.org/officeDocument/2006/relationships/notesSlide" Target="../notesSlides/notesSlide1.xml"/><Relationship Id="rId12" Type="http://schemas.openxmlformats.org/officeDocument/2006/relationships/slideLayout" Target="../slideLayouts/slideLayout53.xml"/><Relationship Id="rId11" Type="http://schemas.openxmlformats.org/officeDocument/2006/relationships/tags" Target="../tags/tag3.xml"/><Relationship Id="rId10" Type="http://schemas.openxmlformats.org/officeDocument/2006/relationships/image" Target="../media/image16.png"/><Relationship Id="rId1"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0.png"/><Relationship Id="rId6" Type="http://schemas.openxmlformats.org/officeDocument/2006/relationships/image" Target="../media/image4.svg"/><Relationship Id="rId5" Type="http://schemas.openxmlformats.org/officeDocument/2006/relationships/image" Target="../media/image37.png"/><Relationship Id="rId4" Type="http://schemas.openxmlformats.org/officeDocument/2006/relationships/image" Target="../media/image3.svg"/><Relationship Id="rId3" Type="http://schemas.openxmlformats.org/officeDocument/2006/relationships/image" Target="../media/image36.png"/><Relationship Id="rId2" Type="http://schemas.openxmlformats.org/officeDocument/2006/relationships/chart" Target="../charts/chart4.xml"/><Relationship Id="rId1" Type="http://schemas.openxmlformats.org/officeDocument/2006/relationships/chart" Target="../charts/chart3.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53.xml"/><Relationship Id="rId5" Type="http://schemas.openxmlformats.org/officeDocument/2006/relationships/tags" Target="../tags/tag7.xml"/><Relationship Id="rId4" Type="http://schemas.openxmlformats.org/officeDocument/2006/relationships/image" Target="../media/image18.png"/><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tags" Target="../tags/tag4.xml"/><Relationship Id="rId7" Type="http://schemas.openxmlformats.org/officeDocument/2006/relationships/image" Target="../media/image19.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18.png"/><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tags" Target="../tags/tag5.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tags" Target="../tags/tag6.xml"/><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chart" Target="../charts/chart2.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25.jpeg"/><Relationship Id="rId3" Type="http://schemas.openxmlformats.org/officeDocument/2006/relationships/image" Target="../media/image24.png"/><Relationship Id="rId2" Type="http://schemas.microsoft.com/office/2007/relationships/hdphoto" Target="../media/image23.wdp"/><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3.xml"/><Relationship Id="rId6" Type="http://schemas.openxmlformats.org/officeDocument/2006/relationships/image" Target="../media/image1.svg"/><Relationship Id="rId5" Type="http://schemas.openxmlformats.org/officeDocument/2006/relationships/image" Target="../media/image27.png"/><Relationship Id="rId4" Type="http://schemas.openxmlformats.org/officeDocument/2006/relationships/image" Target="../media/image24.png"/><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32.png"/><Relationship Id="rId7" Type="http://schemas.openxmlformats.org/officeDocument/2006/relationships/image" Target="../media/image31.jpe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4.png"/><Relationship Id="rId2" Type="http://schemas.microsoft.com/office/2007/relationships/hdphoto" Target="../media/image23.wdp"/><Relationship Id="rId11" Type="http://schemas.openxmlformats.org/officeDocument/2006/relationships/notesSlide" Target="../notesSlides/notesSlide3.xml"/><Relationship Id="rId10" Type="http://schemas.openxmlformats.org/officeDocument/2006/relationships/slideLayout" Target="../slideLayouts/slideLayout13.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24.png"/><Relationship Id="rId4" Type="http://schemas.microsoft.com/office/2007/relationships/hdphoto" Target="../media/image23.wdp"/><Relationship Id="rId3" Type="http://schemas.openxmlformats.org/officeDocument/2006/relationships/image" Target="../media/image22.png"/><Relationship Id="rId2" Type="http://schemas.openxmlformats.org/officeDocument/2006/relationships/image" Target="../media/image34.jpeg"/><Relationship Id="rId1"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4134888" y="4059851"/>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1"/>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2"/>
            <a:stretch>
              <a:fillRect/>
            </a:stretch>
          </p:blipFill>
          <p:spPr>
            <a:xfrm>
              <a:off x="6324887" y="4052703"/>
              <a:ext cx="178791" cy="178791"/>
            </a:xfrm>
            <a:prstGeom prst="rect">
              <a:avLst/>
            </a:prstGeom>
          </p:spPr>
        </p:pic>
      </p:grpSp>
      <p:pic>
        <p:nvPicPr>
          <p:cNvPr id="30" name="图片 29"/>
          <p:cNvPicPr>
            <a:picLocks noChangeAspect="1"/>
          </p:cNvPicPr>
          <p:nvPr/>
        </p:nvPicPr>
        <p:blipFill rotWithShape="1">
          <a:blip r:embed="rId3"/>
          <a:srcRect l="61801" t="11925" r="6542" b="12477"/>
          <a:stretch>
            <a:fillRect/>
          </a:stretch>
        </p:blipFill>
        <p:spPr>
          <a:xfrm>
            <a:off x="1524498" y="4141603"/>
            <a:ext cx="2065020" cy="1951990"/>
          </a:xfrm>
          <a:prstGeom prst="rect">
            <a:avLst/>
          </a:prstGeom>
        </p:spPr>
      </p:pic>
      <p:pic>
        <p:nvPicPr>
          <p:cNvPr id="31" name="图片 30" descr="建筑前的草地上有房子&#10;&#10;描述已自动生成"/>
          <p:cNvPicPr>
            <a:picLocks noChangeAspect="1"/>
          </p:cNvPicPr>
          <p:nvPr/>
        </p:nvPicPr>
        <p:blipFill>
          <a:blip r:embed="rId4"/>
          <a:stretch>
            <a:fillRect/>
          </a:stretch>
        </p:blipFill>
        <p:spPr>
          <a:xfrm>
            <a:off x="0" y="0"/>
            <a:ext cx="12192001" cy="6858000"/>
          </a:xfrm>
          <a:prstGeom prst="rect">
            <a:avLst/>
          </a:prstGeom>
        </p:spPr>
      </p:pic>
      <p:sp>
        <p:nvSpPr>
          <p:cNvPr id="57" name="矩形 56"/>
          <p:cNvSpPr/>
          <p:nvPr/>
        </p:nvSpPr>
        <p:spPr>
          <a:xfrm>
            <a:off x="-3704" y="0"/>
            <a:ext cx="12195699"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37" name="文本框 36"/>
          <p:cNvSpPr txBox="1"/>
          <p:nvPr/>
        </p:nvSpPr>
        <p:spPr>
          <a:xfrm>
            <a:off x="712520" y="445006"/>
            <a:ext cx="10247709" cy="830997"/>
          </a:xfrm>
          <a:prstGeom prst="rect">
            <a:avLst/>
          </a:prstGeom>
          <a:noFill/>
        </p:spPr>
        <p:txBody>
          <a:bodyPr wrap="square" rtlCol="0">
            <a:spAutoFit/>
          </a:bodyPr>
          <a:lstStyle/>
          <a:p>
            <a:pPr lvl="0" algn="ctr">
              <a:defRPr/>
            </a:pPr>
            <a:r>
              <a:rPr lang="zh-CN" altLang="en-US" sz="4800" dirty="0">
                <a:solidFill>
                  <a:prstClr val="black">
                    <a:lumMod val="75000"/>
                    <a:lumOff val="25000"/>
                  </a:prstClr>
                </a:solidFill>
                <a:latin typeface="思源黑体 CN Medium" panose="020B0600000000000000" pitchFamily="34" charset="-122"/>
                <a:ea typeface="思源黑体 CN Medium" panose="020B0600000000000000" pitchFamily="34" charset="-122"/>
              </a:rPr>
              <a:t>版权说明</a:t>
            </a:r>
            <a:endPar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pic>
        <p:nvPicPr>
          <p:cNvPr id="73" name="图片 72"/>
          <p:cNvPicPr>
            <a:picLocks noChangeAspect="1"/>
          </p:cNvPicPr>
          <p:nvPr/>
        </p:nvPicPr>
        <p:blipFill rotWithShape="1">
          <a:blip r:embed="rId3"/>
          <a:srcRect l="61801" t="11925" r="6542" b="12477"/>
          <a:stretch>
            <a:fillRect/>
          </a:stretch>
        </p:blipFill>
        <p:spPr>
          <a:xfrm>
            <a:off x="944605" y="4521776"/>
            <a:ext cx="2065020" cy="1951990"/>
          </a:xfrm>
          <a:prstGeom prst="rect">
            <a:avLst/>
          </a:prstGeom>
        </p:spPr>
      </p:pic>
      <p:sp>
        <p:nvSpPr>
          <p:cNvPr id="74" name="文本框 73"/>
          <p:cNvSpPr txBox="1"/>
          <p:nvPr/>
        </p:nvSpPr>
        <p:spPr>
          <a:xfrm>
            <a:off x="1690687" y="3158505"/>
            <a:ext cx="8810625" cy="521970"/>
          </a:xfrm>
          <a:prstGeom prst="rect">
            <a:avLst/>
          </a:prstGeom>
          <a:noFill/>
        </p:spPr>
        <p:txBody>
          <a:bodyPr wrap="none" rtlCol="0">
            <a:spAutoFit/>
          </a:bodyPr>
          <a:lstStyle/>
          <a:p>
            <a:r>
              <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rPr>
              <a:t>关注清华大学学术之路工作室，走上学术科研</a:t>
            </a:r>
            <a:r>
              <a:rPr kumimoji="1" lang="en-US" altLang="zh-CN" sz="2800" b="1" dirty="0">
                <a:latin typeface="华文仿宋" panose="02010600040101010101" pitchFamily="2" charset="-122"/>
                <a:ea typeface="华文仿宋" panose="02010600040101010101" pitchFamily="2" charset="-122"/>
                <a:cs typeface="华文仿宋" panose="02010600040101010101" pitchFamily="2" charset="-122"/>
              </a:rPr>
              <a:t>Up</a:t>
            </a:r>
            <a:r>
              <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rPr>
              <a:t>之路！</a:t>
            </a:r>
            <a:endPar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endParaRPr>
          </a:p>
        </p:txBody>
      </p:sp>
      <p:sp>
        <p:nvSpPr>
          <p:cNvPr id="75" name="文本框 74"/>
          <p:cNvSpPr txBox="1"/>
          <p:nvPr/>
        </p:nvSpPr>
        <p:spPr>
          <a:xfrm>
            <a:off x="968735" y="3838398"/>
            <a:ext cx="2016760" cy="645160"/>
          </a:xfrm>
          <a:prstGeom prst="rect">
            <a:avLst/>
          </a:prstGeom>
          <a:noFill/>
        </p:spPr>
        <p:txBody>
          <a:bodyPr wrap="none" rtlCol="0">
            <a:spAutoFit/>
          </a:bodyPr>
          <a:lstStyle/>
          <a:p>
            <a:pPr algn="ctr"/>
            <a:r>
              <a:rPr kumimoji="1" lang="zh-CN" altLang="en-US" b="1" dirty="0">
                <a:latin typeface="华文仿宋" panose="02010600040101010101" pitchFamily="2" charset="-122"/>
                <a:ea typeface="华文仿宋" panose="02010600040101010101" pitchFamily="2" charset="-122"/>
              </a:rPr>
              <a:t>公众号二维码：</a:t>
            </a:r>
            <a:endParaRPr kumimoji="1" lang="zh-CN" altLang="en-US" b="1" dirty="0">
              <a:latin typeface="华文仿宋" panose="02010600040101010101" pitchFamily="2" charset="-122"/>
              <a:ea typeface="华文仿宋" panose="02010600040101010101" pitchFamily="2" charset="-122"/>
            </a:endParaRPr>
          </a:p>
          <a:p>
            <a:r>
              <a:rPr kumimoji="1" lang="zh-CN" altLang="en-US" b="1" dirty="0">
                <a:latin typeface="华文仿宋" panose="02010600040101010101" pitchFamily="2" charset="-122"/>
                <a:ea typeface="华文仿宋" panose="02010600040101010101" pitchFamily="2" charset="-122"/>
              </a:rPr>
              <a:t>更多信息即可获取</a:t>
            </a:r>
            <a:endParaRPr kumimoji="1" lang="zh-CN" altLang="en-US" sz="1600" b="1" dirty="0">
              <a:latin typeface="华文仿宋" panose="02010600040101010101" pitchFamily="2" charset="-122"/>
              <a:ea typeface="华文仿宋" panose="02010600040101010101" pitchFamily="2" charset="-122"/>
            </a:endParaRPr>
          </a:p>
        </p:txBody>
      </p:sp>
      <p:pic>
        <p:nvPicPr>
          <p:cNvPr id="76" name="图片 75"/>
          <p:cNvPicPr>
            <a:picLocks noChangeAspect="1"/>
          </p:cNvPicPr>
          <p:nvPr/>
        </p:nvPicPr>
        <p:blipFill rotWithShape="1">
          <a:blip r:embed="rId5"/>
          <a:srcRect b="5224"/>
          <a:stretch>
            <a:fillRect/>
          </a:stretch>
        </p:blipFill>
        <p:spPr>
          <a:xfrm>
            <a:off x="5703295" y="4401126"/>
            <a:ext cx="2216785" cy="2242185"/>
          </a:xfrm>
          <a:prstGeom prst="rect">
            <a:avLst/>
          </a:prstGeom>
        </p:spPr>
      </p:pic>
      <p:sp>
        <p:nvSpPr>
          <p:cNvPr id="77" name="文本框 76"/>
          <p:cNvSpPr txBox="1"/>
          <p:nvPr/>
        </p:nvSpPr>
        <p:spPr>
          <a:xfrm>
            <a:off x="3477524" y="3876501"/>
            <a:ext cx="7597236" cy="368300"/>
          </a:xfrm>
          <a:prstGeom prst="rect">
            <a:avLst/>
          </a:prstGeom>
          <a:noFill/>
        </p:spPr>
        <p:txBody>
          <a:bodyPr wrap="square" rtlCol="0">
            <a:spAutoFit/>
          </a:bodyPr>
          <a:lstStyle/>
          <a:p>
            <a:pPr algn="l">
              <a:buClrTx/>
              <a:buSzTx/>
              <a:buFontTx/>
            </a:pPr>
            <a:r>
              <a:rPr kumimoji="1" lang="zh-CN" altLang="en-US" b="1" dirty="0">
                <a:latin typeface="华文仿宋" panose="02010600040101010101" pitchFamily="2" charset="-122"/>
                <a:ea typeface="华文仿宋" panose="02010600040101010101" pitchFamily="2" charset="-122"/>
              </a:rPr>
              <a:t>也可在水木汇小程序内点击学术之路</a:t>
            </a:r>
            <a:r>
              <a:rPr kumimoji="1" lang="zh-CN" altLang="en-US" b="1" dirty="0">
                <a:latin typeface="华文仿宋" panose="02010600040101010101" pitchFamily="2" charset="-122"/>
                <a:ea typeface="华文仿宋" panose="02010600040101010101" pitchFamily="2" charset="-122"/>
                <a:sym typeface="+mn-ea"/>
              </a:rPr>
              <a:t>版</a:t>
            </a:r>
            <a:r>
              <a:rPr kumimoji="1" lang="zh-CN" altLang="en-US" b="1" dirty="0">
                <a:latin typeface="华文仿宋" panose="02010600040101010101" pitchFamily="2" charset="-122"/>
                <a:ea typeface="华文仿宋" panose="02010600040101010101" pitchFamily="2" charset="-122"/>
              </a:rPr>
              <a:t>块，预约更多金牌讲师独家开课哦！</a:t>
            </a:r>
            <a:endParaRPr kumimoji="1" lang="zh-CN" altLang="en-US" b="1" dirty="0">
              <a:latin typeface="华文仿宋" panose="02010600040101010101" pitchFamily="2" charset="-122"/>
              <a:ea typeface="华文仿宋" panose="02010600040101010101" pitchFamily="2" charset="-122"/>
            </a:endParaRPr>
          </a:p>
        </p:txBody>
      </p:sp>
      <p:sp>
        <p:nvSpPr>
          <p:cNvPr id="78" name="矩形 77"/>
          <p:cNvSpPr/>
          <p:nvPr/>
        </p:nvSpPr>
        <p:spPr>
          <a:xfrm>
            <a:off x="6112814" y="6022868"/>
            <a:ext cx="471099" cy="617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79" name="组合 78"/>
          <p:cNvGrpSpPr/>
          <p:nvPr/>
        </p:nvGrpSpPr>
        <p:grpSpPr>
          <a:xfrm>
            <a:off x="8294095" y="4388426"/>
            <a:ext cx="2781935" cy="2254885"/>
            <a:chOff x="13095" y="6002"/>
            <a:chExt cx="4381" cy="3551"/>
          </a:xfrm>
        </p:grpSpPr>
        <p:pic>
          <p:nvPicPr>
            <p:cNvPr id="80" name="图片 79"/>
            <p:cNvPicPr>
              <a:picLocks noChangeAspect="1"/>
            </p:cNvPicPr>
            <p:nvPr/>
          </p:nvPicPr>
          <p:blipFill>
            <a:blip r:embed="rId6"/>
            <a:stretch>
              <a:fillRect/>
            </a:stretch>
          </p:blipFill>
          <p:spPr>
            <a:xfrm>
              <a:off x="15193" y="7788"/>
              <a:ext cx="2283" cy="1765"/>
            </a:xfrm>
            <a:prstGeom prst="rect">
              <a:avLst/>
            </a:prstGeom>
          </p:spPr>
        </p:pic>
        <p:pic>
          <p:nvPicPr>
            <p:cNvPr id="81" name="图片 80"/>
            <p:cNvPicPr>
              <a:picLocks noChangeAspect="1"/>
            </p:cNvPicPr>
            <p:nvPr/>
          </p:nvPicPr>
          <p:blipFill>
            <a:blip r:embed="rId7"/>
            <a:stretch>
              <a:fillRect/>
            </a:stretch>
          </p:blipFill>
          <p:spPr>
            <a:xfrm>
              <a:off x="15193" y="6002"/>
              <a:ext cx="2281" cy="1928"/>
            </a:xfrm>
            <a:prstGeom prst="rect">
              <a:avLst/>
            </a:prstGeom>
          </p:spPr>
        </p:pic>
        <p:pic>
          <p:nvPicPr>
            <p:cNvPr id="82" name="图片 81"/>
            <p:cNvPicPr>
              <a:picLocks noChangeAspect="1"/>
            </p:cNvPicPr>
            <p:nvPr/>
          </p:nvPicPr>
          <p:blipFill>
            <a:blip r:embed="rId8"/>
            <a:stretch>
              <a:fillRect/>
            </a:stretch>
          </p:blipFill>
          <p:spPr>
            <a:xfrm>
              <a:off x="13095" y="6002"/>
              <a:ext cx="2188" cy="2077"/>
            </a:xfrm>
            <a:prstGeom prst="rect">
              <a:avLst/>
            </a:prstGeom>
          </p:spPr>
        </p:pic>
        <p:pic>
          <p:nvPicPr>
            <p:cNvPr id="83" name="图片 82"/>
            <p:cNvPicPr>
              <a:picLocks noChangeAspect="1"/>
            </p:cNvPicPr>
            <p:nvPr/>
          </p:nvPicPr>
          <p:blipFill>
            <a:blip r:embed="rId9"/>
            <a:stretch>
              <a:fillRect/>
            </a:stretch>
          </p:blipFill>
          <p:spPr>
            <a:xfrm>
              <a:off x="13095" y="8004"/>
              <a:ext cx="2178" cy="1549"/>
            </a:xfrm>
            <a:prstGeom prst="rect">
              <a:avLst/>
            </a:prstGeom>
          </p:spPr>
        </p:pic>
      </p:grpSp>
      <p:pic>
        <p:nvPicPr>
          <p:cNvPr id="84" name="图片 83"/>
          <p:cNvPicPr>
            <a:picLocks noChangeAspect="1"/>
          </p:cNvPicPr>
          <p:nvPr/>
        </p:nvPicPr>
        <p:blipFill>
          <a:blip r:embed="rId10"/>
          <a:stretch>
            <a:fillRect/>
          </a:stretch>
        </p:blipFill>
        <p:spPr>
          <a:xfrm>
            <a:off x="3497305" y="4572576"/>
            <a:ext cx="1831975" cy="1831975"/>
          </a:xfrm>
          <a:prstGeom prst="rect">
            <a:avLst/>
          </a:prstGeom>
        </p:spPr>
      </p:pic>
      <p:sp>
        <p:nvSpPr>
          <p:cNvPr id="85" name="文本框 84"/>
          <p:cNvSpPr txBox="1"/>
          <p:nvPr/>
        </p:nvSpPr>
        <p:spPr>
          <a:xfrm>
            <a:off x="2142114" y="1475281"/>
            <a:ext cx="7904059" cy="83760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本</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PPT</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模板由</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THU</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学术之路工作室联系制作，部分图片来自于清华视觉资源库。</a:t>
            </a:r>
            <a:endPar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endParaRPr>
          </a:p>
          <a:p>
            <a:pPr marL="285750" indent="-285750">
              <a:lnSpc>
                <a:spcPct val="150000"/>
              </a:lnSpc>
              <a:buFont typeface="Wingdings" panose="05000000000000000000" pitchFamily="2" charset="2"/>
              <a:buChar char="l"/>
            </a:pP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本</a:t>
            </a:r>
            <a:r>
              <a:rPr kumimoji="1" lang="en-GB" altLang="zh-CN" sz="1600" b="1" dirty="0">
                <a:solidFill>
                  <a:schemeClr val="tx1">
                    <a:lumMod val="50000"/>
                    <a:lumOff val="50000"/>
                  </a:schemeClr>
                </a:solidFill>
                <a:latin typeface="华文仿宋" panose="02010600040101010101" pitchFamily="2" charset="-122"/>
                <a:ea typeface="华文仿宋" panose="02010600040101010101" pitchFamily="2" charset="-122"/>
              </a:rPr>
              <a:t>PPT</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模板不能用于商业用途，</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 THU</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学术之路工作室保留追究责任的权利</a:t>
            </a:r>
            <a:r>
              <a:rPr kumimoji="1" lang="zh-CN" altLang="en-US" b="1" dirty="0">
                <a:solidFill>
                  <a:schemeClr val="tx1">
                    <a:lumMod val="50000"/>
                    <a:lumOff val="50000"/>
                  </a:schemeClr>
                </a:solidFill>
                <a:latin typeface="华文仿宋" panose="02010600040101010101" pitchFamily="2" charset="-122"/>
                <a:ea typeface="华文仿宋" panose="02010600040101010101" pitchFamily="2" charset="-122"/>
              </a:rPr>
              <a:t>！</a:t>
            </a:r>
            <a:endParaRPr kumimoji="1" lang="zh-CN" altLang="en-US" b="1" dirty="0">
              <a:solidFill>
                <a:schemeClr val="tx1">
                  <a:lumMod val="50000"/>
                  <a:lumOff val="50000"/>
                </a:schemeClr>
              </a:solidFill>
              <a:latin typeface="华文仿宋" panose="02010600040101010101" pitchFamily="2" charset="-122"/>
              <a:ea typeface="华文仿宋" panose="02010600040101010101" pitchFamily="2" charset="-122"/>
            </a:endParaRPr>
          </a:p>
        </p:txBody>
      </p:sp>
      <p:sp>
        <p:nvSpPr>
          <p:cNvPr id="2" name="文本框 1"/>
          <p:cNvSpPr txBox="1"/>
          <p:nvPr/>
        </p:nvSpPr>
        <p:spPr>
          <a:xfrm>
            <a:off x="3253026" y="2450240"/>
            <a:ext cx="5166695" cy="584775"/>
          </a:xfrm>
          <a:prstGeom prst="rect">
            <a:avLst/>
          </a:prstGeom>
          <a:noFill/>
        </p:spPr>
        <p:txBody>
          <a:bodyPr wrap="square" rtlCol="0">
            <a:spAutoFit/>
          </a:bodyPr>
          <a:lstStyle/>
          <a:p>
            <a:pPr algn="ctr"/>
            <a:r>
              <a:rPr kumimoji="1" lang="zh-CN" altLang="en-US" sz="1600" b="1" dirty="0">
                <a:latin typeface="华文仿宋" panose="02010600040101010101" pitchFamily="2" charset="-122"/>
                <a:ea typeface="华文仿宋" panose="02010600040101010101" pitchFamily="2" charset="-122"/>
              </a:rPr>
              <a:t>如有问题，请联系我们！</a:t>
            </a:r>
            <a:endParaRPr kumimoji="1" lang="en-US" altLang="zh-CN" sz="1600" b="1" dirty="0">
              <a:latin typeface="华文仿宋" panose="02010600040101010101" pitchFamily="2" charset="-122"/>
              <a:ea typeface="华文仿宋" panose="02010600040101010101" pitchFamily="2" charset="-122"/>
            </a:endParaRPr>
          </a:p>
          <a:p>
            <a:pPr algn="ctr"/>
            <a:r>
              <a:rPr kumimoji="1" lang="zh-CN" altLang="en-US" sz="1600" b="1" dirty="0">
                <a:latin typeface="华文仿宋" panose="02010600040101010101" pitchFamily="2" charset="-122"/>
                <a:ea typeface="华文仿宋" panose="02010600040101010101" pitchFamily="2" charset="-122"/>
              </a:rPr>
              <a:t>联系方式：</a:t>
            </a:r>
            <a:r>
              <a:rPr kumimoji="1" lang="en-US" altLang="zh-CN" sz="1600" b="1" dirty="0">
                <a:latin typeface="Times New Roman" panose="02020603050405020304" pitchFamily="18" charset="0"/>
                <a:ea typeface="华文仿宋" panose="02010600040101010101" pitchFamily="2" charset="-122"/>
                <a:cs typeface="Times New Roman" panose="02020603050405020304" pitchFamily="18" charset="0"/>
              </a:rPr>
              <a:t>thuxszlgzs@163.com</a:t>
            </a:r>
            <a:endParaRPr kumimoji="1" lang="zh-CN" altLang="en-US" sz="1600" b="1"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4">
        <p159:morph option="byObject"/>
      </p:transition>
    </mc:Choice>
    <mc:Fallback>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4825910" cy="6858000"/>
          </a:xfrm>
          <a:prstGeom prst="rect">
            <a:avLst/>
          </a:prstGeom>
          <a:gradFill>
            <a:gsLst>
              <a:gs pos="0">
                <a:srgbClr val="882959"/>
              </a:gs>
              <a:gs pos="66000">
                <a:srgbClr val="703881"/>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 name="文本框 2"/>
          <p:cNvSpPr txBox="1"/>
          <p:nvPr/>
        </p:nvSpPr>
        <p:spPr>
          <a:xfrm>
            <a:off x="347747" y="476247"/>
            <a:ext cx="428835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endPar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8" name="文本框 7"/>
          <p:cNvSpPr txBox="1"/>
          <p:nvPr/>
        </p:nvSpPr>
        <p:spPr>
          <a:xfrm>
            <a:off x="104683" y="5449900"/>
            <a:ext cx="3877985"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10" name="文本框 9"/>
          <p:cNvSpPr txBox="1"/>
          <p:nvPr/>
        </p:nvSpPr>
        <p:spPr>
          <a:xfrm>
            <a:off x="104683" y="5015984"/>
            <a:ext cx="45770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点击此处更改内容点击此处</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XXXXXX</a:t>
            </a:r>
            <a:r>
              <a:rPr lang="en-US" altLang="zh-CN" dirty="0">
                <a:solidFill>
                  <a:prstClr val="white"/>
                </a:solidFill>
                <a:latin typeface="Times New Roman" panose="02020603050405020304" pitchFamily="18" charset="0"/>
                <a:ea typeface="OPPOSans B"/>
                <a:cs typeface="Times New Roman" panose="02020603050405020304" pitchFamily="18" charset="0"/>
              </a:rPr>
              <a:t>XXXX</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endParaRPr>
          </a:p>
        </p:txBody>
      </p:sp>
      <p:grpSp>
        <p:nvGrpSpPr>
          <p:cNvPr id="43" name="组合 42"/>
          <p:cNvGrpSpPr/>
          <p:nvPr/>
        </p:nvGrpSpPr>
        <p:grpSpPr>
          <a:xfrm>
            <a:off x="814296" y="1935685"/>
            <a:ext cx="3433613" cy="2277187"/>
            <a:chOff x="1346729" y="1935685"/>
            <a:chExt cx="3433613" cy="2277187"/>
          </a:xfrm>
        </p:grpSpPr>
        <p:sp>
          <p:nvSpPr>
            <p:cNvPr id="5" name="文本框 4"/>
            <p:cNvSpPr txBox="1"/>
            <p:nvPr/>
          </p:nvSpPr>
          <p:spPr>
            <a:xfrm>
              <a:off x="1346729" y="2308501"/>
              <a:ext cx="3433613" cy="632096"/>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endPar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14" name="文本框 13"/>
            <p:cNvSpPr txBox="1"/>
            <p:nvPr/>
          </p:nvSpPr>
          <p:spPr>
            <a:xfrm>
              <a:off x="1346729" y="1935685"/>
              <a:ext cx="249299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15" name="文本框 14"/>
            <p:cNvSpPr txBox="1"/>
            <p:nvPr/>
          </p:nvSpPr>
          <p:spPr>
            <a:xfrm>
              <a:off x="1346729" y="3580776"/>
              <a:ext cx="3433613" cy="632096"/>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endPar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16" name="文本框 15"/>
            <p:cNvSpPr txBox="1"/>
            <p:nvPr/>
          </p:nvSpPr>
          <p:spPr>
            <a:xfrm>
              <a:off x="1346729" y="3207960"/>
              <a:ext cx="249299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cxnSp>
        <p:nvCxnSpPr>
          <p:cNvPr id="18" name="直接连接符 17"/>
          <p:cNvCxnSpPr/>
          <p:nvPr/>
        </p:nvCxnSpPr>
        <p:spPr>
          <a:xfrm>
            <a:off x="195700" y="4541153"/>
            <a:ext cx="4597400" cy="0"/>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195700" y="2024883"/>
            <a:ext cx="516467" cy="516467"/>
          </a:xfrm>
          <a:prstGeom prst="roundRect">
            <a:avLst/>
          </a:prstGeom>
          <a:solidFill>
            <a:srgbClr val="43A9E1">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29" name="矩形: 圆角 28"/>
          <p:cNvSpPr/>
          <p:nvPr/>
        </p:nvSpPr>
        <p:spPr>
          <a:xfrm>
            <a:off x="195700" y="3289096"/>
            <a:ext cx="516467" cy="516467"/>
          </a:xfrm>
          <a:prstGeom prst="roundRect">
            <a:avLst/>
          </a:prstGeom>
          <a:solidFill>
            <a:srgbClr val="43A9E1">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44" name="组合 43"/>
          <p:cNvGrpSpPr/>
          <p:nvPr/>
        </p:nvGrpSpPr>
        <p:grpSpPr>
          <a:xfrm>
            <a:off x="4825911" y="2024883"/>
            <a:ext cx="7014441" cy="4278740"/>
            <a:chOff x="6572212" y="1634408"/>
            <a:chExt cx="7889628" cy="4275542"/>
          </a:xfrm>
        </p:grpSpPr>
        <p:graphicFrame>
          <p:nvGraphicFramePr>
            <p:cNvPr id="6" name="图表 5"/>
            <p:cNvGraphicFramePr/>
            <p:nvPr/>
          </p:nvGraphicFramePr>
          <p:xfrm>
            <a:off x="6824133" y="2704473"/>
            <a:ext cx="4521292" cy="3139936"/>
          </p:xfrm>
          <a:graphic>
            <a:graphicData uri="http://schemas.openxmlformats.org/drawingml/2006/chart">
              <c:chart xmlns:c="http://schemas.openxmlformats.org/drawingml/2006/chart" xmlns:r="http://schemas.openxmlformats.org/officeDocument/2006/relationships" r:id="rId1"/>
            </a:graphicData>
          </a:graphic>
        </p:graphicFrame>
        <p:sp>
          <p:nvSpPr>
            <p:cNvPr id="17" name="文本框 16"/>
            <p:cNvSpPr txBox="1"/>
            <p:nvPr/>
          </p:nvSpPr>
          <p:spPr>
            <a:xfrm>
              <a:off x="8832504" y="2455812"/>
              <a:ext cx="492443" cy="27699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OPPOSans M"/>
                  <a:ea typeface="OPPOSans M"/>
                  <a:cs typeface="+mn-cs"/>
                </a:rPr>
                <a:t>标题</a:t>
              </a:r>
              <a:endParaRPr kumimoji="0" lang="zh-CN" altLang="en-US" sz="1200" b="0" i="0" u="none" strike="noStrike" kern="1200" cap="none" spc="0" normalizeH="0" baseline="0" noProof="0" dirty="0">
                <a:ln>
                  <a:noFill/>
                </a:ln>
                <a:solidFill>
                  <a:prstClr val="black"/>
                </a:solidFill>
                <a:effectLst/>
                <a:uLnTx/>
                <a:uFillTx/>
                <a:latin typeface="OPPOSans M"/>
                <a:ea typeface="OPPOSans M"/>
                <a:cs typeface="+mn-cs"/>
              </a:endParaRPr>
            </a:p>
          </p:txBody>
        </p:sp>
        <p:grpSp>
          <p:nvGrpSpPr>
            <p:cNvPr id="32" name="组合 31"/>
            <p:cNvGrpSpPr/>
            <p:nvPr/>
          </p:nvGrpSpPr>
          <p:grpSpPr>
            <a:xfrm>
              <a:off x="7885344" y="5634566"/>
              <a:ext cx="2398872" cy="275384"/>
              <a:chOff x="8038138" y="5403733"/>
              <a:chExt cx="2398872" cy="275384"/>
            </a:xfrm>
          </p:grpSpPr>
          <p:sp>
            <p:nvSpPr>
              <p:cNvPr id="19" name="文本框 18"/>
              <p:cNvSpPr txBox="1"/>
              <p:nvPr/>
            </p:nvSpPr>
            <p:spPr>
              <a:xfrm>
                <a:off x="8038138" y="5403733"/>
                <a:ext cx="699944" cy="27538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0" name="文本框 19"/>
              <p:cNvSpPr txBox="1"/>
              <p:nvPr/>
            </p:nvSpPr>
            <p:spPr>
              <a:xfrm>
                <a:off x="9737066" y="5403733"/>
                <a:ext cx="699944" cy="27538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grpSp>
          <p:nvGrpSpPr>
            <p:cNvPr id="33" name="组合 32"/>
            <p:cNvGrpSpPr/>
            <p:nvPr/>
          </p:nvGrpSpPr>
          <p:grpSpPr>
            <a:xfrm>
              <a:off x="6572212" y="4476693"/>
              <a:ext cx="4773213" cy="275384"/>
              <a:chOff x="6742789" y="4245860"/>
              <a:chExt cx="4773213" cy="275384"/>
            </a:xfrm>
          </p:grpSpPr>
          <p:sp>
            <p:nvSpPr>
              <p:cNvPr id="21" name="文本框 20"/>
              <p:cNvSpPr txBox="1"/>
              <p:nvPr/>
            </p:nvSpPr>
            <p:spPr>
              <a:xfrm>
                <a:off x="6742789" y="4245860"/>
                <a:ext cx="1073662"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2" name="文本框 21"/>
              <p:cNvSpPr txBox="1"/>
              <p:nvPr/>
            </p:nvSpPr>
            <p:spPr>
              <a:xfrm>
                <a:off x="10715783" y="4245860"/>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grpSp>
          <p:nvGrpSpPr>
            <p:cNvPr id="31" name="组合 30"/>
            <p:cNvGrpSpPr/>
            <p:nvPr/>
          </p:nvGrpSpPr>
          <p:grpSpPr>
            <a:xfrm>
              <a:off x="7109043" y="3161794"/>
              <a:ext cx="3951473" cy="275384"/>
              <a:chOff x="7280425" y="2930961"/>
              <a:chExt cx="3951473" cy="275384"/>
            </a:xfrm>
          </p:grpSpPr>
          <p:sp>
            <p:nvSpPr>
              <p:cNvPr id="23" name="文本框 22"/>
              <p:cNvSpPr txBox="1"/>
              <p:nvPr/>
            </p:nvSpPr>
            <p:spPr>
              <a:xfrm>
                <a:off x="7280425" y="2930961"/>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4" name="文本框 23"/>
              <p:cNvSpPr txBox="1"/>
              <p:nvPr/>
            </p:nvSpPr>
            <p:spPr>
              <a:xfrm>
                <a:off x="10431679" y="2930961"/>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sp>
          <p:nvSpPr>
            <p:cNvPr id="30" name="文本框 29"/>
            <p:cNvSpPr txBox="1"/>
            <p:nvPr/>
          </p:nvSpPr>
          <p:spPr>
            <a:xfrm>
              <a:off x="7318851" y="1634408"/>
              <a:ext cx="2977127" cy="33830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rPr>
                <a:t>点击此处更改内容点击此处</a:t>
              </a:r>
              <a:endPar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endParaRPr>
            </a:p>
          </p:txBody>
        </p:sp>
        <p:cxnSp>
          <p:nvCxnSpPr>
            <p:cNvPr id="35" name="直接连接符 34"/>
            <p:cNvCxnSpPr/>
            <p:nvPr/>
          </p:nvCxnSpPr>
          <p:spPr>
            <a:xfrm>
              <a:off x="6947160" y="2024883"/>
              <a:ext cx="349491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1143332" y="1640756"/>
              <a:ext cx="2977127" cy="33830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rPr>
                <a:t>点击此处更改内容点击此处</a:t>
              </a:r>
              <a:endPar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endParaRPr>
            </a:p>
          </p:txBody>
        </p:sp>
        <p:cxnSp>
          <p:nvCxnSpPr>
            <p:cNvPr id="73" name="直接连接符 72"/>
            <p:cNvCxnSpPr/>
            <p:nvPr/>
          </p:nvCxnSpPr>
          <p:spPr>
            <a:xfrm>
              <a:off x="10966924" y="2031231"/>
              <a:ext cx="349491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37" name="图形 3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00" y="2118783"/>
            <a:ext cx="328666" cy="328666"/>
          </a:xfrm>
          <a:prstGeom prst="rect">
            <a:avLst/>
          </a:prstGeom>
        </p:spPr>
      </p:pic>
      <p:pic>
        <p:nvPicPr>
          <p:cNvPr id="39" name="图形 3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10" y="3394306"/>
            <a:ext cx="306046" cy="306046"/>
          </a:xfrm>
          <a:prstGeom prst="rect">
            <a:avLst/>
          </a:prstGeom>
        </p:spPr>
      </p:pic>
      <p:grpSp>
        <p:nvGrpSpPr>
          <p:cNvPr id="51" name="组合 50"/>
          <p:cNvGrpSpPr>
            <a:grpSpLocks noChangeAspect="1"/>
          </p:cNvGrpSpPr>
          <p:nvPr/>
        </p:nvGrpSpPr>
        <p:grpSpPr>
          <a:xfrm>
            <a:off x="9993231" y="221203"/>
            <a:ext cx="2053964" cy="600680"/>
            <a:chOff x="2685028" y="2876682"/>
            <a:chExt cx="5502784" cy="1656004"/>
          </a:xfrm>
        </p:grpSpPr>
        <p:sp>
          <p:nvSpPr>
            <p:cNvPr id="52"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53"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4" name="图片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63" name="组合 62"/>
          <p:cNvGrpSpPr/>
          <p:nvPr/>
        </p:nvGrpSpPr>
        <p:grpSpPr>
          <a:xfrm>
            <a:off x="5062652" y="1029040"/>
            <a:ext cx="7061630" cy="372260"/>
            <a:chOff x="685080" y="6142150"/>
            <a:chExt cx="7061630" cy="372260"/>
          </a:xfrm>
        </p:grpSpPr>
        <p:sp>
          <p:nvSpPr>
            <p:cNvPr id="64" name="文本框 63"/>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65" name="文本框 64"/>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理论</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66" name="文本框 65"/>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67" name="文本框 66"/>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68" name="文本框 67"/>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cxnSp>
          <p:nvCxnSpPr>
            <p:cNvPr id="69" name="直接连接符 68"/>
            <p:cNvCxnSpPr/>
            <p:nvPr/>
          </p:nvCxnSpPr>
          <p:spPr>
            <a:xfrm>
              <a:off x="6801340"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812540" y="6206633"/>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尾页</a:t>
              </a:r>
              <a:endParaRPr kumimoji="0" lang="zh-CN" altLang="en-US" sz="1400" b="0" i="0" u="none" strike="noStrike" kern="1200" cap="none" spc="0" normalizeH="0" baseline="0" noProof="0" dirty="0">
                <a:ln>
                  <a:noFill/>
                </a:ln>
                <a:effectLst/>
                <a:uLnTx/>
                <a:uFillTx/>
                <a:latin typeface="HelveticaExt-Normal"/>
                <a:ea typeface="OPPOSans B"/>
                <a:cs typeface="+mn-cs"/>
              </a:endParaRPr>
            </a:p>
          </p:txBody>
        </p:sp>
      </p:grpSp>
      <p:graphicFrame>
        <p:nvGraphicFramePr>
          <p:cNvPr id="71" name="图表 70"/>
          <p:cNvGraphicFramePr/>
          <p:nvPr/>
        </p:nvGraphicFramePr>
        <p:xfrm>
          <a:off x="9058874" y="2846901"/>
          <a:ext cx="2725854" cy="37307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1+#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ppt_x"/>
                                          </p:val>
                                        </p:tav>
                                        <p:tav tm="100000">
                                          <p:val>
                                            <p:strVal val="#ppt_x"/>
                                          </p:val>
                                        </p:tav>
                                      </p:tavLst>
                                    </p:anim>
                                    <p:anim calcmode="lin" valueType="num">
                                      <p:cBhvr additive="base">
                                        <p:cTn id="5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0" grpId="0"/>
      <p:bldP spid="28" grpId="0" animBg="1"/>
      <p:bldP spid="29" grpId="0" animBg="1"/>
      <p:bldGraphic spid="7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504808"/>
            <a:chOff x="2312590" y="2092742"/>
            <a:chExt cx="10247709" cy="1504808"/>
          </a:xfrm>
        </p:grpSpPr>
        <p:sp>
          <p:nvSpPr>
            <p:cNvPr id="37" name="文本框 36"/>
            <p:cNvSpPr txBox="1"/>
            <p:nvPr/>
          </p:nvSpPr>
          <p:spPr>
            <a:xfrm>
              <a:off x="2312590" y="2092742"/>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800" dirty="0">
                  <a:solidFill>
                    <a:prstClr val="black">
                      <a:lumMod val="75000"/>
                      <a:lumOff val="25000"/>
                    </a:prstClr>
                  </a:solidFill>
                  <a:latin typeface="思源黑体 CN Medium" panose="020B0600000000000000" pitchFamily="34" charset="-122"/>
                  <a:ea typeface="思源黑体 CN Medium" panose="020B0600000000000000" pitchFamily="34" charset="-122"/>
                </a:rPr>
                <a:t>感谢大家观看</a:t>
              </a:r>
              <a:endPar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文本框 37"/>
            <p:cNvSpPr txBox="1"/>
            <p:nvPr/>
          </p:nvSpPr>
          <p:spPr>
            <a:xfrm>
              <a:off x="3653035" y="3335940"/>
              <a:ext cx="7566818"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THANK YOU FOR YOUR WATCHING</a:t>
              </a:r>
              <a:endPar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nvGrpSpPr>
          <p:cNvPr id="44" name="组合 43"/>
          <p:cNvGrpSpPr/>
          <p:nvPr/>
        </p:nvGrpSpPr>
        <p:grpSpPr>
          <a:xfrm>
            <a:off x="4134888" y="4059851"/>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2"/>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3"/>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任意多边形: 形状 26"/>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8" name="任意多边形: 形状 27"/>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9" name="任意多边形: 形状 28"/>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4">
        <p159:morph option="byObject"/>
      </p:transition>
    </mc:Choice>
    <mc:Fallback>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anim calcmode="lin" valueType="num">
                                      <p:cBhvr>
                                        <p:cTn id="16" dur="1000" fill="hold"/>
                                        <p:tgtEl>
                                          <p:spTgt spid="54"/>
                                        </p:tgtEl>
                                        <p:attrNameLst>
                                          <p:attrName>ppt_x</p:attrName>
                                        </p:attrNameLst>
                                      </p:cBhvr>
                                      <p:tavLst>
                                        <p:tav tm="0">
                                          <p:val>
                                            <p:strVal val="#ppt_x"/>
                                          </p:val>
                                        </p:tav>
                                        <p:tav tm="100000">
                                          <p:val>
                                            <p:strVal val="#ppt_x"/>
                                          </p:val>
                                        </p:tav>
                                      </p:tavLst>
                                    </p:anim>
                                    <p:anim calcmode="lin" valueType="num">
                                      <p:cBhvr>
                                        <p:cTn id="17" dur="1000" fill="hold"/>
                                        <p:tgtEl>
                                          <p:spTgt spid="5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sp>
        <p:nvSpPr>
          <p:cNvPr id="16" name="任意多边形: 形状 15"/>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任意多边形: 形状 14"/>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7" name="任意多边形: 形状 16"/>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674085"/>
            <a:chOff x="2312590" y="2092742"/>
            <a:chExt cx="10247709" cy="1674085"/>
          </a:xfrm>
        </p:grpSpPr>
        <p:sp>
          <p:nvSpPr>
            <p:cNvPr id="37" name="文本框 36"/>
            <p:cNvSpPr txBox="1"/>
            <p:nvPr/>
          </p:nvSpPr>
          <p:spPr>
            <a:xfrm>
              <a:off x="2312590" y="2092742"/>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清华大学</a:t>
              </a:r>
              <a:r>
                <a:rPr kumimoji="0" lang="en-US" altLang="zh-CN"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PPT</a:t>
              </a:r>
              <a:r>
                <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模板</a:t>
              </a:r>
              <a:endPar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文本框 37"/>
            <p:cNvSpPr txBox="1"/>
            <p:nvPr/>
          </p:nvSpPr>
          <p:spPr>
            <a:xfrm>
              <a:off x="3653035" y="3335940"/>
              <a:ext cx="7566818" cy="43088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Ppt display template of Tsinghua University</a:t>
              </a:r>
              <a:endPar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nvGrpSpPr>
          <p:cNvPr id="44" name="组合 43"/>
          <p:cNvGrpSpPr/>
          <p:nvPr/>
        </p:nvGrpSpPr>
        <p:grpSpPr>
          <a:xfrm>
            <a:off x="4134888" y="4059851"/>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2"/>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3"/>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pic>
        <p:nvPicPr>
          <p:cNvPr id="28" name="470">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1487062" y="676320"/>
            <a:ext cx="720000" cy="72000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500" advTm="4344">
        <p:random/>
      </p:transition>
    </mc:Choice>
    <mc:Fallback>
      <p:transition spd="slow" advTm="43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8"/>
                                        </p:tgtEl>
                                      </p:cBhvr>
                                    </p:cmd>
                                  </p:childTnLst>
                                </p:cTn>
                              </p:par>
                              <p:par>
                                <p:cTn id="7" presetID="2" presetClass="entr" presetSubtype="8"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0-#ppt_w/2"/>
                                          </p:val>
                                        </p:tav>
                                        <p:tav tm="100000">
                                          <p:val>
                                            <p:strVal val="#ppt_x"/>
                                          </p:val>
                                        </p:tav>
                                      </p:tavLst>
                                    </p:anim>
                                    <p:anim calcmode="lin" valueType="num">
                                      <p:cBhvr additive="base">
                                        <p:cTn id="10" dur="500" fill="hold"/>
                                        <p:tgtEl>
                                          <p:spTgt spid="19"/>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p:nvPr/>
        </p:nvSpPr>
        <p:spPr>
          <a:xfrm>
            <a:off x="10619015" y="3380819"/>
            <a:ext cx="704850" cy="704850"/>
          </a:xfrm>
          <a:prstGeom prst="donut">
            <a:avLst/>
          </a:prstGeom>
          <a:solidFill>
            <a:srgbClr val="BE8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39" name="组合 38"/>
          <p:cNvGrpSpPr/>
          <p:nvPr/>
        </p:nvGrpSpPr>
        <p:grpSpPr>
          <a:xfrm>
            <a:off x="1352550" y="779502"/>
            <a:ext cx="2656640" cy="1107996"/>
            <a:chOff x="1352550" y="779502"/>
            <a:chExt cx="2656640" cy="1107996"/>
          </a:xfrm>
        </p:grpSpPr>
        <p:sp>
          <p:nvSpPr>
            <p:cNvPr id="4" name="文本框 3"/>
            <p:cNvSpPr txBox="1"/>
            <p:nvPr/>
          </p:nvSpPr>
          <p:spPr>
            <a:xfrm>
              <a:off x="1352550" y="779502"/>
              <a:ext cx="7048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C</a:t>
              </a:r>
              <a:endParaRPr kumimoji="0" lang="zh-CN" altLang="en-US"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5" name="文本框 4"/>
            <p:cNvSpPr txBox="1"/>
            <p:nvPr/>
          </p:nvSpPr>
          <p:spPr>
            <a:xfrm>
              <a:off x="2057400" y="1249276"/>
              <a:ext cx="1951790"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rPr>
                <a:t>ONTENTES</a:t>
              </a:r>
              <a:endParaRPr kumimoji="0" lang="zh-CN" altLang="en-US"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 name="文本框 5"/>
            <p:cNvSpPr txBox="1"/>
            <p:nvPr/>
          </p:nvSpPr>
          <p:spPr>
            <a:xfrm>
              <a:off x="2095500" y="1047750"/>
              <a:ext cx="97393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rPr>
                <a:t>目录内容</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endParaRPr>
            </a:p>
          </p:txBody>
        </p:sp>
      </p:grpSp>
      <p:sp>
        <p:nvSpPr>
          <p:cNvPr id="7" name="矩形: 圆角 6"/>
          <p:cNvSpPr/>
          <p:nvPr/>
        </p:nvSpPr>
        <p:spPr>
          <a:xfrm>
            <a:off x="1220561" y="1747115"/>
            <a:ext cx="9750879" cy="9297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3" name="圆: 空心 12"/>
          <p:cNvSpPr/>
          <p:nvPr/>
        </p:nvSpPr>
        <p:spPr>
          <a:xfrm>
            <a:off x="-2188765" y="4734917"/>
            <a:ext cx="4246165" cy="4246165"/>
          </a:xfrm>
          <a:prstGeom prst="donut">
            <a:avLst/>
          </a:prstGeom>
          <a:gradFill>
            <a:gsLst>
              <a:gs pos="0">
                <a:srgbClr val="703881"/>
              </a:gs>
              <a:gs pos="66000">
                <a:srgbClr val="882959"/>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16" name="组合 15"/>
          <p:cNvGrpSpPr/>
          <p:nvPr/>
        </p:nvGrpSpPr>
        <p:grpSpPr>
          <a:xfrm>
            <a:off x="2057400" y="2742054"/>
            <a:ext cx="3702130" cy="553998"/>
            <a:chOff x="1922065" y="2510352"/>
            <a:chExt cx="3702130" cy="553998"/>
          </a:xfrm>
        </p:grpSpPr>
        <p:grpSp>
          <p:nvGrpSpPr>
            <p:cNvPr id="11" name="组合 10"/>
            <p:cNvGrpSpPr/>
            <p:nvPr/>
          </p:nvGrpSpPr>
          <p:grpSpPr>
            <a:xfrm>
              <a:off x="1922065" y="2526002"/>
              <a:ext cx="660400" cy="522698"/>
              <a:chOff x="1730792" y="2452119"/>
              <a:chExt cx="660400" cy="522698"/>
            </a:xfrm>
          </p:grpSpPr>
          <p:sp>
            <p:nvSpPr>
              <p:cNvPr id="9" name="矩形 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0" name="文本框 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5" name="组合 14"/>
            <p:cNvGrpSpPr/>
            <p:nvPr/>
          </p:nvGrpSpPr>
          <p:grpSpPr>
            <a:xfrm>
              <a:off x="2731769" y="2510352"/>
              <a:ext cx="2892426" cy="553998"/>
              <a:chOff x="2762249" y="2604356"/>
              <a:chExt cx="2892426" cy="553998"/>
            </a:xfrm>
          </p:grpSpPr>
          <p:sp>
            <p:nvSpPr>
              <p:cNvPr id="12" name="文本框 11"/>
              <p:cNvSpPr txBox="1"/>
              <p:nvPr/>
            </p:nvSpPr>
            <p:spPr>
              <a:xfrm>
                <a:off x="2762249" y="2604356"/>
                <a:ext cx="2892425"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 name="文本框 13"/>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17" name="组合 16"/>
          <p:cNvGrpSpPr/>
          <p:nvPr/>
        </p:nvGrpSpPr>
        <p:grpSpPr>
          <a:xfrm>
            <a:off x="2057400" y="4085669"/>
            <a:ext cx="3702130" cy="553998"/>
            <a:chOff x="1922065" y="2510352"/>
            <a:chExt cx="3702130" cy="553998"/>
          </a:xfrm>
        </p:grpSpPr>
        <p:grpSp>
          <p:nvGrpSpPr>
            <p:cNvPr id="18" name="组合 17"/>
            <p:cNvGrpSpPr/>
            <p:nvPr/>
          </p:nvGrpSpPr>
          <p:grpSpPr>
            <a:xfrm>
              <a:off x="1922065" y="2526002"/>
              <a:ext cx="660400" cy="522698"/>
              <a:chOff x="1730792" y="2452119"/>
              <a:chExt cx="660400" cy="522698"/>
            </a:xfrm>
          </p:grpSpPr>
          <p:sp>
            <p:nvSpPr>
              <p:cNvPr id="22" name="矩形 21"/>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3" name="文本框 22"/>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9" name="组合 18"/>
            <p:cNvGrpSpPr/>
            <p:nvPr/>
          </p:nvGrpSpPr>
          <p:grpSpPr>
            <a:xfrm>
              <a:off x="2731770" y="2510352"/>
              <a:ext cx="2892425" cy="553998"/>
              <a:chOff x="2762250" y="2604356"/>
              <a:chExt cx="2892425" cy="553998"/>
            </a:xfrm>
          </p:grpSpPr>
          <p:sp>
            <p:nvSpPr>
              <p:cNvPr id="20" name="文本框 19"/>
              <p:cNvSpPr txBox="1"/>
              <p:nvPr/>
            </p:nvSpPr>
            <p:spPr>
              <a:xfrm>
                <a:off x="2762250" y="2604356"/>
                <a:ext cx="2892424"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21" name="文本框 20"/>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24" name="组合 23"/>
          <p:cNvGrpSpPr/>
          <p:nvPr/>
        </p:nvGrpSpPr>
        <p:grpSpPr>
          <a:xfrm>
            <a:off x="6565900" y="2742054"/>
            <a:ext cx="3702130" cy="553998"/>
            <a:chOff x="1922065" y="2510352"/>
            <a:chExt cx="3702130" cy="553998"/>
          </a:xfrm>
        </p:grpSpPr>
        <p:grpSp>
          <p:nvGrpSpPr>
            <p:cNvPr id="25" name="组合 24"/>
            <p:cNvGrpSpPr/>
            <p:nvPr/>
          </p:nvGrpSpPr>
          <p:grpSpPr>
            <a:xfrm>
              <a:off x="1922065" y="2526002"/>
              <a:ext cx="660400" cy="522698"/>
              <a:chOff x="1730792" y="2452119"/>
              <a:chExt cx="660400" cy="522698"/>
            </a:xfrm>
          </p:grpSpPr>
          <p:sp>
            <p:nvSpPr>
              <p:cNvPr id="29" name="矩形 2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0" name="文本框 2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26" name="组合 25"/>
            <p:cNvGrpSpPr/>
            <p:nvPr/>
          </p:nvGrpSpPr>
          <p:grpSpPr>
            <a:xfrm>
              <a:off x="2731770" y="2510352"/>
              <a:ext cx="2892425" cy="553998"/>
              <a:chOff x="2762250" y="2604356"/>
              <a:chExt cx="2892425" cy="553998"/>
            </a:xfrm>
          </p:grpSpPr>
          <p:sp>
            <p:nvSpPr>
              <p:cNvPr id="27" name="文本框 26"/>
              <p:cNvSpPr txBox="1"/>
              <p:nvPr/>
            </p:nvSpPr>
            <p:spPr>
              <a:xfrm>
                <a:off x="2762250" y="2604356"/>
                <a:ext cx="2798398"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28" name="文本框 27"/>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31" name="组合 30"/>
          <p:cNvGrpSpPr/>
          <p:nvPr/>
        </p:nvGrpSpPr>
        <p:grpSpPr>
          <a:xfrm>
            <a:off x="6565900" y="4085669"/>
            <a:ext cx="3702130" cy="553998"/>
            <a:chOff x="1922065" y="2510352"/>
            <a:chExt cx="3702130" cy="553998"/>
          </a:xfrm>
        </p:grpSpPr>
        <p:grpSp>
          <p:nvGrpSpPr>
            <p:cNvPr id="32" name="组合 31"/>
            <p:cNvGrpSpPr/>
            <p:nvPr/>
          </p:nvGrpSpPr>
          <p:grpSpPr>
            <a:xfrm>
              <a:off x="1922065" y="2526002"/>
              <a:ext cx="660400" cy="522698"/>
              <a:chOff x="1730792" y="2452119"/>
              <a:chExt cx="660400" cy="522698"/>
            </a:xfrm>
          </p:grpSpPr>
          <p:sp>
            <p:nvSpPr>
              <p:cNvPr id="36" name="矩形 35"/>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7" name="文本框 36"/>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33" name="组合 32"/>
            <p:cNvGrpSpPr/>
            <p:nvPr/>
          </p:nvGrpSpPr>
          <p:grpSpPr>
            <a:xfrm>
              <a:off x="2731769" y="2510352"/>
              <a:ext cx="2892426" cy="553998"/>
              <a:chOff x="2762249" y="2604356"/>
              <a:chExt cx="2892426" cy="553998"/>
            </a:xfrm>
          </p:grpSpPr>
          <p:sp>
            <p:nvSpPr>
              <p:cNvPr id="34" name="文本框 33"/>
              <p:cNvSpPr txBox="1"/>
              <p:nvPr/>
            </p:nvSpPr>
            <p:spPr>
              <a:xfrm>
                <a:off x="2762249" y="2604356"/>
                <a:ext cx="279839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5" name="文本框 34"/>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sp>
        <p:nvSpPr>
          <p:cNvPr id="38" name="椭圆 37"/>
          <p:cNvSpPr/>
          <p:nvPr/>
        </p:nvSpPr>
        <p:spPr>
          <a:xfrm>
            <a:off x="9782629" y="5544457"/>
            <a:ext cx="351971" cy="351971"/>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grpSp>
        <p:nvGrpSpPr>
          <p:cNvPr id="44" name="组合 43"/>
          <p:cNvGrpSpPr>
            <a:grpSpLocks noChangeAspect="1"/>
          </p:cNvGrpSpPr>
          <p:nvPr/>
        </p:nvGrpSpPr>
        <p:grpSpPr>
          <a:xfrm>
            <a:off x="9993231" y="221203"/>
            <a:ext cx="2053964" cy="600680"/>
            <a:chOff x="2685028" y="2876682"/>
            <a:chExt cx="5502784" cy="1656004"/>
          </a:xfrm>
        </p:grpSpPr>
        <p:sp>
          <p:nvSpPr>
            <p:cNvPr id="4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47" name="图片 46"/>
            <p:cNvPicPr>
              <a:picLocks noChangeAspect="1"/>
            </p:cNvPicPr>
            <p:nvPr userDrawn="1"/>
          </p:nvPicPr>
          <p:blipFill>
            <a:blip r:embed="rId1"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ustDataLst>
      <p:tags r:id="rId2"/>
    </p:custDataLst>
  </p:cSld>
  <p:clrMapOvr>
    <a:masterClrMapping/>
  </p:clrMapOvr>
  <p:transition spd="slow" advTm="258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104149"/>
            <a:chOff x="5862081" y="2617371"/>
            <a:chExt cx="6477909" cy="1104149"/>
          </a:xfrm>
        </p:grpSpPr>
        <p:sp>
          <p:nvSpPr>
            <p:cNvPr id="16" name="文本框 15"/>
            <p:cNvSpPr txBox="1"/>
            <p:nvPr/>
          </p:nvSpPr>
          <p:spPr>
            <a:xfrm>
              <a:off x="5862082" y="2617371"/>
              <a:ext cx="6477908"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endPar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7" name="文本框 16"/>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Tree>
    <p:custDataLst>
      <p:tags r:id="rId2"/>
    </p:custData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4701591" cy="6858000"/>
          </a:xfrm>
          <a:prstGeom prst="rect">
            <a:avLst/>
          </a:prstGeom>
          <a:gradFill>
            <a:gsLst>
              <a:gs pos="17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2" name="文本框 1"/>
          <p:cNvSpPr txBox="1"/>
          <p:nvPr/>
        </p:nvSpPr>
        <p:spPr>
          <a:xfrm>
            <a:off x="635000" y="476247"/>
            <a:ext cx="3467616"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endPar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10" name="文本框 9"/>
          <p:cNvSpPr txBox="1"/>
          <p:nvPr/>
        </p:nvSpPr>
        <p:spPr>
          <a:xfrm>
            <a:off x="5023731" y="1502308"/>
            <a:ext cx="3507079" cy="523220"/>
          </a:xfrm>
          <a:prstGeom prst="rect">
            <a:avLst/>
          </a:prstGeom>
          <a:noFill/>
        </p:spPr>
        <p:txBody>
          <a:bodyPr wrap="square">
            <a:spAutoFit/>
          </a:bodyPr>
          <a:lstStyle/>
          <a:p>
            <a:pPr>
              <a:defRPr/>
            </a:pPr>
            <a:r>
              <a:rPr lang="zh-CN" altLang="en-US" sz="1400" dirty="0">
                <a:solidFill>
                  <a:prstClr val="black">
                    <a:lumMod val="50000"/>
                    <a:lumOff val="50000"/>
                  </a:prstClr>
                </a:solidFill>
                <a:latin typeface="HelveticaExt-Normal"/>
                <a:ea typeface="OPPOSans M"/>
              </a:rPr>
              <a:t>点击此处更改内容点击此处更改内容</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11" name="文本框 10"/>
          <p:cNvSpPr txBox="1"/>
          <p:nvPr/>
        </p:nvSpPr>
        <p:spPr>
          <a:xfrm>
            <a:off x="5023731" y="1810085"/>
            <a:ext cx="6290592" cy="369332"/>
          </a:xfrm>
          <a:prstGeom prst="rect">
            <a:avLst/>
          </a:prstGeom>
          <a:noFill/>
        </p:spPr>
        <p:txBody>
          <a:bodyPr wrap="square">
            <a:spAutoFit/>
          </a:bodyPr>
          <a:lstStyle/>
          <a:p>
            <a:pPr>
              <a:defRPr/>
            </a:pPr>
            <a:r>
              <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rPr>
              <a:t>点击此处更改内容点击此处更改内容点击此处更改内容</a:t>
            </a:r>
            <a:endPar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endParaRPr>
          </a:p>
        </p:txBody>
      </p:sp>
      <p:cxnSp>
        <p:nvCxnSpPr>
          <p:cNvPr id="19" name="直接连接符 18"/>
          <p:cNvCxnSpPr/>
          <p:nvPr/>
        </p:nvCxnSpPr>
        <p:spPr>
          <a:xfrm>
            <a:off x="5133340" y="2240283"/>
            <a:ext cx="647446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5000" y="2060770"/>
            <a:ext cx="3268844" cy="587084"/>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endParaRPr kumimoji="0" lang="en-US" altLang="zh-CN"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17" name="文本框 16"/>
          <p:cNvSpPr txBox="1"/>
          <p:nvPr/>
        </p:nvSpPr>
        <p:spPr>
          <a:xfrm>
            <a:off x="635000" y="1502308"/>
            <a:ext cx="3268844" cy="36388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endPar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endParaRPr>
          </a:p>
        </p:txBody>
      </p:sp>
      <p:cxnSp>
        <p:nvCxnSpPr>
          <p:cNvPr id="18" name="直接连接符 17"/>
          <p:cNvCxnSpPr/>
          <p:nvPr/>
        </p:nvCxnSpPr>
        <p:spPr>
          <a:xfrm>
            <a:off x="731838" y="1960975"/>
            <a:ext cx="3052762"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5000" y="3410642"/>
            <a:ext cx="3268844" cy="1102674"/>
          </a:xfrm>
          <a:prstGeom prst="rect">
            <a:avLst/>
          </a:prstGeom>
          <a:noFill/>
        </p:spPr>
        <p:txBody>
          <a:bodyPr wrap="square">
            <a:spAutoFit/>
          </a:bodyPr>
          <a:lstStyle/>
          <a:p>
            <a:pPr algn="just">
              <a:lnSpc>
                <a:spcPct val="120000"/>
              </a:lnSpc>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点击此处更改内容点击此处更改内容点击此处更改内容点击此处更改内容点击此处更改内容点击此处更改内容</a:t>
            </a:r>
            <a:endParaRPr kumimoji="0" lang="en-US" altLang="zh-CN"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21" name="文本框 20"/>
          <p:cNvSpPr txBox="1"/>
          <p:nvPr/>
        </p:nvSpPr>
        <p:spPr>
          <a:xfrm>
            <a:off x="635000" y="2852180"/>
            <a:ext cx="3268844" cy="36388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endPar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endParaRPr>
          </a:p>
        </p:txBody>
      </p:sp>
      <p:cxnSp>
        <p:nvCxnSpPr>
          <p:cNvPr id="23" name="直接连接符 22"/>
          <p:cNvCxnSpPr/>
          <p:nvPr/>
        </p:nvCxnSpPr>
        <p:spPr>
          <a:xfrm>
            <a:off x="731838" y="3310847"/>
            <a:ext cx="3052762"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5023732" y="2805413"/>
            <a:ext cx="5622819" cy="3195336"/>
            <a:chOff x="5023732" y="2805413"/>
            <a:chExt cx="5622819" cy="3195336"/>
          </a:xfrm>
        </p:grpSpPr>
        <p:sp>
          <p:nvSpPr>
            <p:cNvPr id="65" name="矩形: 圆角 64"/>
            <p:cNvSpPr/>
            <p:nvPr/>
          </p:nvSpPr>
          <p:spPr>
            <a:xfrm>
              <a:off x="5095239" y="2820293"/>
              <a:ext cx="2044003" cy="410649"/>
            </a:xfrm>
            <a:prstGeom prst="roundRect">
              <a:avLst>
                <a:gd name="adj" fmla="val 50000"/>
              </a:avLst>
            </a:prstGeom>
            <a:solidFill>
              <a:srgbClr val="882959">
                <a:alpha val="20000"/>
              </a:srgbClr>
            </a:solidFill>
            <a:ln>
              <a:solidFill>
                <a:srgbClr val="882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5" name="文本框 14"/>
            <p:cNvSpPr txBox="1"/>
            <p:nvPr/>
          </p:nvSpPr>
          <p:spPr>
            <a:xfrm>
              <a:off x="5530500" y="2840951"/>
              <a:ext cx="1173480" cy="36830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rPr>
                <a:t>XXXXXX</a:t>
              </a:r>
              <a:endParaRPr kumimoji="0" lang="zh-CN" altLang="en-US"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endParaRPr>
            </a:p>
          </p:txBody>
        </p:sp>
        <p:graphicFrame>
          <p:nvGraphicFramePr>
            <p:cNvPr id="49" name="图表 48"/>
            <p:cNvGraphicFramePr/>
            <p:nvPr/>
          </p:nvGraphicFramePr>
          <p:xfrm>
            <a:off x="5023732" y="3377158"/>
            <a:ext cx="3239743" cy="2500481"/>
          </p:xfrm>
          <a:graphic>
            <a:graphicData uri="http://schemas.openxmlformats.org/drawingml/2006/chart">
              <c:chart xmlns:c="http://schemas.openxmlformats.org/drawingml/2006/chart" xmlns:r="http://schemas.openxmlformats.org/officeDocument/2006/relationships" r:id="rId1"/>
            </a:graphicData>
          </a:graphic>
        </p:graphicFrame>
        <p:sp>
          <p:nvSpPr>
            <p:cNvPr id="53" name="文本框 52"/>
            <p:cNvSpPr txBox="1"/>
            <p:nvPr/>
          </p:nvSpPr>
          <p:spPr>
            <a:xfrm>
              <a:off x="5576975" y="5754528"/>
              <a:ext cx="692817"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180MW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4" name="文本框 53"/>
            <p:cNvSpPr txBox="1"/>
            <p:nvPr/>
          </p:nvSpPr>
          <p:spPr>
            <a:xfrm>
              <a:off x="6446425"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250MW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5" name="文本框 54"/>
            <p:cNvSpPr txBox="1"/>
            <p:nvPr/>
          </p:nvSpPr>
          <p:spPr>
            <a:xfrm>
              <a:off x="7315876"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330MW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36" name="矩形: 圆角 35"/>
            <p:cNvSpPr/>
            <p:nvPr/>
          </p:nvSpPr>
          <p:spPr>
            <a:xfrm>
              <a:off x="8602548" y="2805413"/>
              <a:ext cx="2044003" cy="410649"/>
            </a:xfrm>
            <a:prstGeom prst="roundRect">
              <a:avLst>
                <a:gd name="adj" fmla="val 50000"/>
              </a:avLst>
            </a:prstGeom>
            <a:solidFill>
              <a:srgbClr val="882959">
                <a:alpha val="20000"/>
              </a:srgbClr>
            </a:solidFill>
            <a:ln>
              <a:solidFill>
                <a:srgbClr val="882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7" name="文本框 36"/>
            <p:cNvSpPr txBox="1"/>
            <p:nvPr/>
          </p:nvSpPr>
          <p:spPr>
            <a:xfrm>
              <a:off x="9037809" y="2826071"/>
              <a:ext cx="1173480" cy="36830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rPr>
                <a:t>XXXXXX</a:t>
              </a:r>
              <a:endParaRPr kumimoji="0" lang="zh-CN" altLang="en-US"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endParaRPr>
            </a:p>
          </p:txBody>
        </p:sp>
      </p:grpSp>
      <p:sp>
        <p:nvSpPr>
          <p:cNvPr id="24" name="文本框 23"/>
          <p:cNvSpPr txBox="1"/>
          <p:nvPr/>
        </p:nvSpPr>
        <p:spPr>
          <a:xfrm>
            <a:off x="635000" y="5670787"/>
            <a:ext cx="3052762" cy="58708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点击此处更改内容点击此处更改内容点击此处更改内容</a:t>
            </a:r>
            <a:endParaRPr kumimoji="0" lang="zh-CN" altLang="en-US" sz="14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25" name="文本框 24"/>
          <p:cNvSpPr txBox="1"/>
          <p:nvPr/>
        </p:nvSpPr>
        <p:spPr>
          <a:xfrm>
            <a:off x="635000" y="5112325"/>
            <a:ext cx="3268844" cy="39780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cxnSp>
        <p:nvCxnSpPr>
          <p:cNvPr id="26" name="直接连接符 25"/>
          <p:cNvCxnSpPr/>
          <p:nvPr/>
        </p:nvCxnSpPr>
        <p:spPr>
          <a:xfrm>
            <a:off x="731838" y="5570992"/>
            <a:ext cx="305276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5247251" y="2332868"/>
            <a:ext cx="373820"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8</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endPar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72" name="文本框 71"/>
          <p:cNvSpPr txBox="1"/>
          <p:nvPr/>
        </p:nvSpPr>
        <p:spPr>
          <a:xfrm>
            <a:off x="6015325" y="2332868"/>
            <a:ext cx="373820"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9</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endPar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73" name="文本框 72"/>
          <p:cNvSpPr txBox="1"/>
          <p:nvPr/>
        </p:nvSpPr>
        <p:spPr>
          <a:xfrm>
            <a:off x="6783399" y="2332868"/>
            <a:ext cx="447558"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10</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endPar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75" name="椭圆 74"/>
          <p:cNvSpPr/>
          <p:nvPr/>
        </p:nvSpPr>
        <p:spPr>
          <a:xfrm>
            <a:off x="5156626" y="2386500"/>
            <a:ext cx="120924" cy="120924"/>
          </a:xfrm>
          <a:prstGeom prst="ellipse">
            <a:avLst/>
          </a:prstGeom>
          <a:solidFill>
            <a:srgbClr val="2C328E">
              <a:alpha val="20000"/>
            </a:srgbClr>
          </a:solidFill>
          <a:ln>
            <a:solidFill>
              <a:srgbClr val="2C3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76" name="椭圆 75"/>
          <p:cNvSpPr/>
          <p:nvPr/>
        </p:nvSpPr>
        <p:spPr>
          <a:xfrm>
            <a:off x="5923383" y="2386500"/>
            <a:ext cx="120924" cy="120924"/>
          </a:xfrm>
          <a:prstGeom prst="ellipse">
            <a:avLst/>
          </a:prstGeom>
          <a:solidFill>
            <a:srgbClr val="43A9E1">
              <a:alpha val="20000"/>
            </a:srgbClr>
          </a:solidFill>
          <a:ln>
            <a:solidFill>
              <a:srgbClr val="43A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77" name="椭圆 76"/>
          <p:cNvSpPr/>
          <p:nvPr/>
        </p:nvSpPr>
        <p:spPr>
          <a:xfrm>
            <a:off x="6702030" y="2386500"/>
            <a:ext cx="120924" cy="120924"/>
          </a:xfrm>
          <a:prstGeom prst="ellipse">
            <a:avLst/>
          </a:prstGeom>
          <a:solidFill>
            <a:schemeClr val="accent6">
              <a:lumMod val="75000"/>
              <a:alpha val="2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80" name="组合 79"/>
          <p:cNvGrpSpPr/>
          <p:nvPr/>
        </p:nvGrpSpPr>
        <p:grpSpPr>
          <a:xfrm>
            <a:off x="8530810" y="3377158"/>
            <a:ext cx="3239743" cy="2623591"/>
            <a:chOff x="8530810" y="3377158"/>
            <a:chExt cx="3239743" cy="2623591"/>
          </a:xfrm>
        </p:grpSpPr>
        <p:graphicFrame>
          <p:nvGraphicFramePr>
            <p:cNvPr id="50" name="图表 49"/>
            <p:cNvGraphicFramePr/>
            <p:nvPr/>
          </p:nvGraphicFramePr>
          <p:xfrm>
            <a:off x="8530810" y="3377158"/>
            <a:ext cx="3239743" cy="2500481"/>
          </p:xfrm>
          <a:graphic>
            <a:graphicData uri="http://schemas.openxmlformats.org/drawingml/2006/chart">
              <c:chart xmlns:c="http://schemas.openxmlformats.org/drawingml/2006/chart" xmlns:r="http://schemas.openxmlformats.org/officeDocument/2006/relationships" r:id="rId2"/>
            </a:graphicData>
          </a:graphic>
        </p:graphicFrame>
        <p:sp>
          <p:nvSpPr>
            <p:cNvPr id="56" name="文本框 55"/>
            <p:cNvSpPr txBox="1"/>
            <p:nvPr/>
          </p:nvSpPr>
          <p:spPr>
            <a:xfrm>
              <a:off x="9065241" y="5754528"/>
              <a:ext cx="692817"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180MW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7" name="文本框 56"/>
            <p:cNvSpPr txBox="1"/>
            <p:nvPr/>
          </p:nvSpPr>
          <p:spPr>
            <a:xfrm>
              <a:off x="9934691"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250MW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8" name="文本框 57"/>
            <p:cNvSpPr txBox="1"/>
            <p:nvPr/>
          </p:nvSpPr>
          <p:spPr>
            <a:xfrm>
              <a:off x="10804142"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330MW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grpSp>
      <p:grpSp>
        <p:nvGrpSpPr>
          <p:cNvPr id="52" name="组合 51"/>
          <p:cNvGrpSpPr>
            <a:grpSpLocks noChangeAspect="1"/>
          </p:cNvGrpSpPr>
          <p:nvPr/>
        </p:nvGrpSpPr>
        <p:grpSpPr>
          <a:xfrm>
            <a:off x="9993231" y="221203"/>
            <a:ext cx="2053964" cy="600680"/>
            <a:chOff x="2685028" y="2876682"/>
            <a:chExt cx="5502784" cy="1656004"/>
          </a:xfrm>
        </p:grpSpPr>
        <p:sp>
          <p:nvSpPr>
            <p:cNvPr id="5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61" name="图片 6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69" name="组合 68"/>
          <p:cNvGrpSpPr/>
          <p:nvPr/>
        </p:nvGrpSpPr>
        <p:grpSpPr>
          <a:xfrm>
            <a:off x="5062652" y="1029040"/>
            <a:ext cx="7061630" cy="372260"/>
            <a:chOff x="685080" y="6142150"/>
            <a:chExt cx="7061630" cy="372260"/>
          </a:xfrm>
        </p:grpSpPr>
        <p:sp>
          <p:nvSpPr>
            <p:cNvPr id="70" name="文本框 69"/>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前言</a:t>
              </a:r>
              <a:endParaRPr kumimoji="0" lang="zh-CN" altLang="en-US" sz="1400" b="0" i="0" u="none" strike="noStrike" kern="1200" cap="none" spc="0" normalizeH="0" baseline="0" noProof="0" dirty="0">
                <a:ln>
                  <a:noFill/>
                </a:ln>
                <a:effectLst/>
                <a:uLnTx/>
                <a:uFillTx/>
                <a:latin typeface="HelveticaExt-Normal"/>
                <a:ea typeface="OPPOSans B"/>
                <a:cs typeface="+mn-cs"/>
              </a:endParaRPr>
            </a:p>
          </p:txBody>
        </p:sp>
        <p:sp>
          <p:nvSpPr>
            <p:cNvPr id="74" name="文本框 73"/>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理论</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78" name="文本框 77"/>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79" name="文本框 78"/>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82" name="文本框 81"/>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cxnSp>
          <p:nvCxnSpPr>
            <p:cNvPr id="83" name="直接连接符 82"/>
            <p:cNvCxnSpPr/>
            <p:nvPr/>
          </p:nvCxnSpPr>
          <p:spPr>
            <a:xfrm>
              <a:off x="689898"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6812540" y="6206633"/>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1+#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1+#ppt_w/2"/>
                                          </p:val>
                                        </p:tav>
                                        <p:tav tm="100000">
                                          <p:val>
                                            <p:strVal val="#ppt_x"/>
                                          </p:val>
                                        </p:tav>
                                      </p:tavLst>
                                    </p:anim>
                                    <p:anim calcmode="lin" valueType="num">
                                      <p:cBhvr additive="base">
                                        <p:cTn id="60" dur="500" fill="hold"/>
                                        <p:tgtEl>
                                          <p:spTgt spid="1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fill="hold"/>
                                        <p:tgtEl>
                                          <p:spTgt spid="81"/>
                                        </p:tgtEl>
                                        <p:attrNameLst>
                                          <p:attrName>ppt_x</p:attrName>
                                        </p:attrNameLst>
                                      </p:cBhvr>
                                      <p:tavLst>
                                        <p:tav tm="0">
                                          <p:val>
                                            <p:strVal val="1+#ppt_w/2"/>
                                          </p:val>
                                        </p:tav>
                                        <p:tav tm="100000">
                                          <p:val>
                                            <p:strVal val="#ppt_x"/>
                                          </p:val>
                                        </p:tav>
                                      </p:tavLst>
                                    </p:anim>
                                    <p:anim calcmode="lin" valueType="num">
                                      <p:cBhvr additive="base">
                                        <p:cTn id="64" dur="500" fill="hold"/>
                                        <p:tgtEl>
                                          <p:spTgt spid="8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1+#ppt_w/2"/>
                                          </p:val>
                                        </p:tav>
                                        <p:tav tm="100000">
                                          <p:val>
                                            <p:strVal val="#ppt_x"/>
                                          </p:val>
                                        </p:tav>
                                      </p:tavLst>
                                    </p:anim>
                                    <p:anim calcmode="lin" valueType="num">
                                      <p:cBhvr additive="base">
                                        <p:cTn id="68" dur="500" fill="hold"/>
                                        <p:tgtEl>
                                          <p:spTgt spid="71"/>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1+#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additive="base">
                                        <p:cTn id="75" dur="500" fill="hold"/>
                                        <p:tgtEl>
                                          <p:spTgt spid="73"/>
                                        </p:tgtEl>
                                        <p:attrNameLst>
                                          <p:attrName>ppt_x</p:attrName>
                                        </p:attrNameLst>
                                      </p:cBhvr>
                                      <p:tavLst>
                                        <p:tav tm="0">
                                          <p:val>
                                            <p:strVal val="1+#ppt_w/2"/>
                                          </p:val>
                                        </p:tav>
                                        <p:tav tm="100000">
                                          <p:val>
                                            <p:strVal val="#ppt_x"/>
                                          </p:val>
                                        </p:tav>
                                      </p:tavLst>
                                    </p:anim>
                                    <p:anim calcmode="lin" valueType="num">
                                      <p:cBhvr additive="base">
                                        <p:cTn id="76" dur="500" fill="hold"/>
                                        <p:tgtEl>
                                          <p:spTgt spid="73"/>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1+#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500" fill="hold"/>
                                        <p:tgtEl>
                                          <p:spTgt spid="76"/>
                                        </p:tgtEl>
                                        <p:attrNameLst>
                                          <p:attrName>ppt_x</p:attrName>
                                        </p:attrNameLst>
                                      </p:cBhvr>
                                      <p:tavLst>
                                        <p:tav tm="0">
                                          <p:val>
                                            <p:strVal val="1+#ppt_w/2"/>
                                          </p:val>
                                        </p:tav>
                                        <p:tav tm="100000">
                                          <p:val>
                                            <p:strVal val="#ppt_x"/>
                                          </p:val>
                                        </p:tav>
                                      </p:tavLst>
                                    </p:anim>
                                    <p:anim calcmode="lin" valueType="num">
                                      <p:cBhvr additive="base">
                                        <p:cTn id="84" dur="500" fill="hold"/>
                                        <p:tgtEl>
                                          <p:spTgt spid="7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fill="hold"/>
                                        <p:tgtEl>
                                          <p:spTgt spid="77"/>
                                        </p:tgtEl>
                                        <p:attrNameLst>
                                          <p:attrName>ppt_x</p:attrName>
                                        </p:attrNameLst>
                                      </p:cBhvr>
                                      <p:tavLst>
                                        <p:tav tm="0">
                                          <p:val>
                                            <p:strVal val="1+#ppt_w/2"/>
                                          </p:val>
                                        </p:tav>
                                        <p:tav tm="100000">
                                          <p:val>
                                            <p:strVal val="#ppt_x"/>
                                          </p:val>
                                        </p:tav>
                                      </p:tavLst>
                                    </p:anim>
                                    <p:anim calcmode="lin" valueType="num">
                                      <p:cBhvr additive="base">
                                        <p:cTn id="88" dur="500" fill="hold"/>
                                        <p:tgtEl>
                                          <p:spTgt spid="7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1+#ppt_w/2"/>
                                          </p:val>
                                        </p:tav>
                                        <p:tav tm="100000">
                                          <p:val>
                                            <p:strVal val="#ppt_x"/>
                                          </p:val>
                                        </p:tav>
                                      </p:tavLst>
                                    </p:anim>
                                    <p:anim calcmode="lin" valueType="num">
                                      <p:cBhvr additive="base">
                                        <p:cTn id="92" dur="500" fill="hold"/>
                                        <p:tgtEl>
                                          <p:spTgt spid="80"/>
                                        </p:tgtEl>
                                        <p:attrNameLst>
                                          <p:attrName>ppt_y</p:attrName>
                                        </p:attrNameLst>
                                      </p:cBhvr>
                                      <p:tavLst>
                                        <p:tav tm="0">
                                          <p:val>
                                            <p:strVal val="#ppt_y"/>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p:bldP spid="10" grpId="0"/>
      <p:bldP spid="11" grpId="0"/>
      <p:bldP spid="6" grpId="0"/>
      <p:bldP spid="17" grpId="0"/>
      <p:bldP spid="20" grpId="0"/>
      <p:bldP spid="21" grpId="0"/>
      <p:bldP spid="24" grpId="0"/>
      <p:bldP spid="25" grpId="0"/>
      <p:bldP spid="71" grpId="0"/>
      <p:bldP spid="72" grpId="0"/>
      <p:bldP spid="73" grpId="0"/>
      <p:bldP spid="75" grpId="0" animBg="1"/>
      <p:bldP spid="76" grpId="0" animBg="1"/>
      <p:bldP spid="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40" name="组合 39"/>
          <p:cNvGrpSpPr/>
          <p:nvPr/>
        </p:nvGrpSpPr>
        <p:grpSpPr>
          <a:xfrm>
            <a:off x="942061" y="1318409"/>
            <a:ext cx="6984001" cy="365002"/>
            <a:chOff x="685080" y="6142150"/>
            <a:chExt cx="6984001" cy="365002"/>
          </a:xfrm>
        </p:grpSpPr>
        <p:sp>
          <p:nvSpPr>
            <p:cNvPr id="41" name="文本框 4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6" name="文本框 45"/>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理论</a:t>
              </a:r>
              <a:endParaRPr kumimoji="0" lang="zh-CN" altLang="en-US" sz="1400" b="0" i="0" u="none" strike="noStrike" kern="1200" cap="none" spc="0" normalizeH="0" baseline="0" noProof="0" dirty="0">
                <a:ln>
                  <a:noFill/>
                </a:ln>
                <a:effectLst/>
                <a:uLnTx/>
                <a:uFillTx/>
                <a:latin typeface="HelveticaExt-Normal"/>
                <a:ea typeface="OPPOSans B"/>
                <a:cs typeface="+mn-cs"/>
              </a:endParaRPr>
            </a:p>
          </p:txBody>
        </p:sp>
        <p:sp>
          <p:nvSpPr>
            <p:cNvPr id="47" name="文本框 46"/>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48" name="文本框 47"/>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9" name="文本框 48"/>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cxnSp>
          <p:nvCxnSpPr>
            <p:cNvPr id="50" name="直接连接符 49"/>
            <p:cNvCxnSpPr/>
            <p:nvPr/>
          </p:nvCxnSpPr>
          <p:spPr>
            <a:xfrm>
              <a:off x="189366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34911" y="6199375"/>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grpSp>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4" cstate="print">
            <a:extLst>
              <a:ext uri="{28A0092B-C50C-407E-A947-70E740481C1C}">
                <a14:useLocalDpi xmlns:a14="http://schemas.microsoft.com/office/drawing/2010/main" val="0"/>
              </a:ext>
            </a:extLst>
          </a:blip>
          <a:srcRect l="18923" r="18923"/>
          <a:stretch>
            <a:fillRect/>
          </a:stretch>
        </p:blipFill>
        <p:spPr>
          <a:xfrm>
            <a:off x="4374935" y="2749069"/>
            <a:ext cx="3442133" cy="3692525"/>
          </a:xfrm>
          <a:prstGeom prst="rect">
            <a:avLst/>
          </a:prstGeom>
        </p:spPr>
      </p:pic>
      <p:sp>
        <p:nvSpPr>
          <p:cNvPr id="80" name="流程图: 过程 79"/>
          <p:cNvSpPr/>
          <p:nvPr/>
        </p:nvSpPr>
        <p:spPr>
          <a:xfrm>
            <a:off x="4380347" y="2749069"/>
            <a:ext cx="3442133" cy="3692525"/>
          </a:xfrm>
          <a:prstGeom prst="flowChartProcess">
            <a:avLst/>
          </a:prstGeom>
          <a:solidFill>
            <a:srgbClr val="7038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流程图: 过程 80"/>
          <p:cNvSpPr/>
          <p:nvPr/>
        </p:nvSpPr>
        <p:spPr>
          <a:xfrm>
            <a:off x="695325"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898157"/>
            <a:ext cx="10801350"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endParaRPr lang="zh-CN" altLang="en-US" sz="1400" dirty="0">
              <a:solidFill>
                <a:schemeClr val="tx1">
                  <a:lumMod val="50000"/>
                  <a:lumOff val="50000"/>
                </a:schemeClr>
              </a:solidFill>
            </a:endParaRPr>
          </a:p>
        </p:txBody>
      </p:sp>
      <p:grpSp>
        <p:nvGrpSpPr>
          <p:cNvPr id="84" name="组合 83"/>
          <p:cNvGrpSpPr/>
          <p:nvPr/>
        </p:nvGrpSpPr>
        <p:grpSpPr>
          <a:xfrm>
            <a:off x="1117125" y="2927458"/>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1615339"/>
              <a:chOff x="1246229" y="4819113"/>
              <a:chExt cx="2598532" cy="1615339"/>
            </a:xfrm>
          </p:grpSpPr>
          <p:sp>
            <p:nvSpPr>
              <p:cNvPr id="89" name="矩形 88"/>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87" name="文本框 86"/>
            <p:cNvSpPr txBox="1"/>
            <p:nvPr/>
          </p:nvSpPr>
          <p:spPr>
            <a:xfrm>
              <a:off x="1590892"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88" name="文本框 87"/>
            <p:cNvSpPr txBox="1"/>
            <p:nvPr/>
          </p:nvSpPr>
          <p:spPr>
            <a:xfrm>
              <a:off x="1708505"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pSp>
      <p:grpSp>
        <p:nvGrpSpPr>
          <p:cNvPr id="91" name="组合 90"/>
          <p:cNvGrpSpPr/>
          <p:nvPr/>
        </p:nvGrpSpPr>
        <p:grpSpPr>
          <a:xfrm>
            <a:off x="4796734" y="2927458"/>
            <a:ext cx="2598532" cy="3250610"/>
            <a:chOff x="4796734" y="2661240"/>
            <a:chExt cx="2598532" cy="3250610"/>
          </a:xfrm>
        </p:grpSpPr>
        <p:sp>
          <p:nvSpPr>
            <p:cNvPr id="92" name="矩形 91"/>
            <p:cNvSpPr/>
            <p:nvPr/>
          </p:nvSpPr>
          <p:spPr>
            <a:xfrm>
              <a:off x="5162550" y="5435600"/>
              <a:ext cx="1866900" cy="47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4796734" y="3449934"/>
              <a:ext cx="2598532" cy="1615339"/>
              <a:chOff x="1246229" y="4819113"/>
              <a:chExt cx="2598532" cy="1615339"/>
            </a:xfrm>
          </p:grpSpPr>
          <p:sp>
            <p:nvSpPr>
              <p:cNvPr id="96" name="矩形 95"/>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endParaRPr lang="zh-CN" altLang="en-US" sz="1400" dirty="0">
                  <a:solidFill>
                    <a:schemeClr val="bg1"/>
                  </a:solidFill>
                </a:endParaRPr>
              </a:p>
            </p:txBody>
          </p:sp>
          <p:sp>
            <p:nvSpPr>
              <p:cNvPr id="97" name="矩形 96"/>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endParaRPr lang="zh-CN" altLang="en-US" b="1" dirty="0">
                  <a:solidFill>
                    <a:schemeClr val="bg1"/>
                  </a:solidFill>
                </a:endParaRPr>
              </a:p>
            </p:txBody>
          </p:sp>
        </p:grpSp>
        <p:sp>
          <p:nvSpPr>
            <p:cNvPr id="94" name="文本框 93"/>
            <p:cNvSpPr txBox="1"/>
            <p:nvPr/>
          </p:nvSpPr>
          <p:spPr>
            <a:xfrm>
              <a:off x="5263943" y="2661240"/>
              <a:ext cx="1651000" cy="706755"/>
            </a:xfrm>
            <a:prstGeom prst="rect">
              <a:avLst/>
            </a:prstGeom>
            <a:noFill/>
          </p:spPr>
          <p:txBody>
            <a:bodyPr wrap="none" rtlCol="0">
              <a:spAutoFit/>
            </a:bodyPr>
            <a:lstStyle/>
            <a:p>
              <a:pPr algn="ctr"/>
              <a:r>
                <a:rPr lang="en-US" altLang="zh-CN" sz="4000" b="1" dirty="0">
                  <a:solidFill>
                    <a:schemeClr val="bg1"/>
                  </a:solidFill>
                  <a:latin typeface="Times New Roman" panose="02020603050405020304" pitchFamily="18" charset="0"/>
                  <a:cs typeface="Times New Roman" panose="02020603050405020304" pitchFamily="18" charset="0"/>
                </a:rPr>
                <a:t>XXXX</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5388114"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pSp>
      <p:grpSp>
        <p:nvGrpSpPr>
          <p:cNvPr id="98" name="组合 97"/>
          <p:cNvGrpSpPr/>
          <p:nvPr/>
        </p:nvGrpSpPr>
        <p:grpSpPr>
          <a:xfrm>
            <a:off x="8476342" y="2927458"/>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615339"/>
              <a:chOff x="1246229" y="4819113"/>
              <a:chExt cx="2598532" cy="1615339"/>
            </a:xfrm>
          </p:grpSpPr>
          <p:sp>
            <p:nvSpPr>
              <p:cNvPr id="103" name="矩形 102"/>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101" name="文本框 100"/>
            <p:cNvSpPr txBox="1"/>
            <p:nvPr/>
          </p:nvSpPr>
          <p:spPr>
            <a:xfrm>
              <a:off x="8950110"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102" name="文本框 101"/>
            <p:cNvSpPr txBox="1"/>
            <p:nvPr/>
          </p:nvSpPr>
          <p:spPr>
            <a:xfrm>
              <a:off x="9067722"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endParaRPr lang="zh-CN" altLang="en-US" sz="1600" dirty="0">
                <a:solidFill>
                  <a:schemeClr val="bg1"/>
                </a:solidFill>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500" fill="hold"/>
                                        <p:tgtEl>
                                          <p:spTgt spid="52"/>
                                        </p:tgtEl>
                                        <p:attrNameLst>
                                          <p:attrName>ppt_x</p:attrName>
                                        </p:attrNameLst>
                                      </p:cBhvr>
                                      <p:tavLst>
                                        <p:tav tm="0">
                                          <p:val>
                                            <p:strVal val="#ppt_x"/>
                                          </p:val>
                                        </p:tav>
                                        <p:tav tm="100000">
                                          <p:val>
                                            <p:strVal val="#ppt_x"/>
                                          </p:val>
                                        </p:tav>
                                      </p:tavLst>
                                    </p:anim>
                                    <p:anim calcmode="lin" valueType="num">
                                      <p:cBhvr additive="base">
                                        <p:cTn id="11" dur="5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ppt_x"/>
                                          </p:val>
                                        </p:tav>
                                        <p:tav tm="100000">
                                          <p:val>
                                            <p:strVal val="#ppt_x"/>
                                          </p:val>
                                        </p:tav>
                                      </p:tavLst>
                                    </p:anim>
                                    <p:anim calcmode="lin" valueType="num">
                                      <p:cBhvr additive="base">
                                        <p:cTn id="15" dur="500" fill="hold"/>
                                        <p:tgtEl>
                                          <p:spTgt spid="53"/>
                                        </p:tgtEl>
                                        <p:attrNameLst>
                                          <p:attrName>ppt_y</p:attrName>
                                        </p:attrNameLst>
                                      </p:cBhvr>
                                      <p:tavLst>
                                        <p:tav tm="0">
                                          <p:val>
                                            <p:strVal val="0-#ppt_h/2"/>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1000"/>
                                        <p:tgtEl>
                                          <p:spTgt spid="83"/>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up)">
                                      <p:cBhvr>
                                        <p:cTn id="47" dur="500"/>
                                        <p:tgtEl>
                                          <p:spTgt spid="91"/>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up)">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0" grpId="0" animBg="1"/>
      <p:bldP spid="81" grpId="0" animBg="1"/>
      <p:bldP spid="82" grpId="0" animBg="1"/>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753331" y="1333097"/>
            <a:ext cx="7081546" cy="363658"/>
            <a:chOff x="685080" y="6142150"/>
            <a:chExt cx="7081546" cy="363658"/>
          </a:xfrm>
        </p:grpSpPr>
        <p:sp>
          <p:nvSpPr>
            <p:cNvPr id="21" name="文本框 2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22" name="文本框 21"/>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理论</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23" name="文本框 22"/>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内容</a:t>
              </a:r>
              <a:endParaRPr kumimoji="0" lang="zh-CN" altLang="en-US" sz="1400" b="0" i="0" u="none" strike="noStrike" kern="1200" cap="none" spc="0" normalizeH="0" baseline="0" noProof="0" dirty="0">
                <a:ln>
                  <a:noFill/>
                </a:ln>
                <a:effectLst/>
                <a:uLnTx/>
                <a:uFillTx/>
                <a:latin typeface="HelveticaExt-Normal"/>
                <a:ea typeface="OPPOSans B"/>
                <a:cs typeface="+mn-cs"/>
              </a:endParaRPr>
            </a:p>
          </p:txBody>
        </p:sp>
        <p:sp>
          <p:nvSpPr>
            <p:cNvPr id="24" name="文本框 23"/>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实验</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25" name="文本框 24"/>
            <p:cNvSpPr txBox="1"/>
            <p:nvPr/>
          </p:nvSpPr>
          <p:spPr>
            <a:xfrm>
              <a:off x="5699504"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prstClr val="white">
                      <a:lumMod val="65000"/>
                    </a:prstClr>
                  </a:solidFill>
                  <a:latin typeface="HelveticaExt-Normal"/>
                  <a:ea typeface="OPPOSans B"/>
                </a:rPr>
                <a:t>总结</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cxnSp>
          <p:nvCxnSpPr>
            <p:cNvPr id="27" name="直接连接符 26"/>
            <p:cNvCxnSpPr/>
            <p:nvPr/>
          </p:nvCxnSpPr>
          <p:spPr>
            <a:xfrm>
              <a:off x="321655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83245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prstClr val="white">
                      <a:lumMod val="65000"/>
                    </a:prstClr>
                  </a:solidFill>
                  <a:latin typeface="HelveticaExt-Normal"/>
                  <a:ea typeface="OPPOSans B"/>
                </a:rPr>
                <a:t>尾页</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grpSp>
      <p:sp>
        <p:nvSpPr>
          <p:cNvPr id="33" name="文本框 32"/>
          <p:cNvSpPr txBox="1"/>
          <p:nvPr/>
        </p:nvSpPr>
        <p:spPr>
          <a:xfrm>
            <a:off x="7625630" y="1904970"/>
            <a:ext cx="3734342" cy="401264"/>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点击此处更改内容点击此处更改内</a:t>
            </a:r>
            <a:endPar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endParaRPr>
          </a:p>
        </p:txBody>
      </p:sp>
      <p:sp>
        <p:nvSpPr>
          <p:cNvPr id="37" name="文本框 36"/>
          <p:cNvSpPr txBox="1"/>
          <p:nvPr/>
        </p:nvSpPr>
        <p:spPr>
          <a:xfrm>
            <a:off x="679628" y="1927004"/>
            <a:ext cx="6096000" cy="408638"/>
          </a:xfrm>
          <a:prstGeom prst="rect">
            <a:avLst/>
          </a:prstGeom>
          <a:noFill/>
        </p:spPr>
        <p:txBody>
          <a:bodyPr wrap="square">
            <a:spAutoFit/>
          </a:bodyPr>
          <a:lstStyle>
            <a:defPPr>
              <a:defRPr lang="zh-CN"/>
            </a:defPPr>
            <a:lvl1pPr algn="just">
              <a:lnSpc>
                <a:spcPct val="120000"/>
              </a:lnSpc>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点击此处更改内容点击此处更改内容点击此处更改内容</a:t>
            </a:r>
            <a:endPar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endParaRPr>
          </a:p>
        </p:txBody>
      </p:sp>
      <p:sp>
        <p:nvSpPr>
          <p:cNvPr id="40" name="文本框 39"/>
          <p:cNvSpPr txBox="1"/>
          <p:nvPr/>
        </p:nvSpPr>
        <p:spPr>
          <a:xfrm>
            <a:off x="679450" y="2479040"/>
            <a:ext cx="1738630" cy="2755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OPPOSans M" panose="00020600040101010101" pitchFamily="18" charset="-122"/>
                <a:cs typeface="Times New Roman" panose="02020603050405020304" pitchFamily="18" charset="0"/>
              </a:rPr>
              <a:t>XXXXXXXXXXXX</a:t>
            </a:r>
            <a:endParaRPr kumimoji="0" lang="zh-CN" altLang="en-US" sz="12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42" name="直接连接符 41"/>
          <p:cNvCxnSpPr/>
          <p:nvPr/>
        </p:nvCxnSpPr>
        <p:spPr>
          <a:xfrm>
            <a:off x="802915" y="2420309"/>
            <a:ext cx="5633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268253" y="3076416"/>
            <a:ext cx="23874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endPar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endParaRPr>
          </a:p>
        </p:txBody>
      </p:sp>
      <p:sp>
        <p:nvSpPr>
          <p:cNvPr id="46" name="文本框 45"/>
          <p:cNvSpPr txBox="1"/>
          <p:nvPr/>
        </p:nvSpPr>
        <p:spPr>
          <a:xfrm>
            <a:off x="1268253" y="3333592"/>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0">
                      <a:srgbClr val="703881"/>
                    </a:gs>
                    <a:gs pos="100000">
                      <a:srgbClr val="882959"/>
                    </a:gs>
                  </a:gsLst>
                  <a:lin ang="10800000" scaled="1"/>
                </a:gradFill>
                <a:effectLst/>
                <a:uLnTx/>
                <a:uFillTx/>
                <a:latin typeface="Times New Roman" panose="02020603050405020304" pitchFamily="18" charset="0"/>
                <a:ea typeface="OPPOSans B"/>
                <a:cs typeface="Times New Roman" panose="02020603050405020304" pitchFamily="18" charset="0"/>
              </a:rPr>
              <a:t>XXXXXX</a:t>
            </a:r>
            <a:endParaRPr kumimoji="0" lang="zh-CN" altLang="en-US" sz="2400" b="0" i="0" u="none" strike="noStrike" kern="1200" cap="none" spc="0" normalizeH="0" baseline="0" noProof="0" dirty="0">
              <a:ln>
                <a:noFill/>
              </a:ln>
              <a:gradFill>
                <a:gsLst>
                  <a:gs pos="0">
                    <a:srgbClr val="703881"/>
                  </a:gs>
                  <a:gs pos="100000">
                    <a:srgbClr val="882959"/>
                  </a:gs>
                </a:gsLst>
                <a:lin ang="10800000" scaled="1"/>
              </a:gradFill>
              <a:effectLst/>
              <a:uLnTx/>
              <a:uFillTx/>
              <a:latin typeface="Times New Roman" panose="02020603050405020304" pitchFamily="18" charset="0"/>
              <a:ea typeface="OPPOSans B"/>
              <a:cs typeface="Times New Roman" panose="02020603050405020304" pitchFamily="18" charset="0"/>
            </a:endParaRPr>
          </a:p>
        </p:txBody>
      </p:sp>
      <p:sp>
        <p:nvSpPr>
          <p:cNvPr id="47" name="文本框 46"/>
          <p:cNvSpPr txBox="1"/>
          <p:nvPr/>
        </p:nvSpPr>
        <p:spPr>
          <a:xfrm>
            <a:off x="1268253" y="4028714"/>
            <a:ext cx="23874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endPar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endParaRPr>
          </a:p>
        </p:txBody>
      </p:sp>
      <p:sp>
        <p:nvSpPr>
          <p:cNvPr id="48" name="文本框 47"/>
          <p:cNvSpPr txBox="1"/>
          <p:nvPr/>
        </p:nvSpPr>
        <p:spPr>
          <a:xfrm>
            <a:off x="1268253" y="4285890"/>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rPr>
              <a:t>XXXXX</a:t>
            </a:r>
            <a:endParaRPr kumimoji="0" lang="zh-CN" altLang="en-US"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endParaRPr>
          </a:p>
        </p:txBody>
      </p:sp>
      <p:sp>
        <p:nvSpPr>
          <p:cNvPr id="56" name="文本框 55"/>
          <p:cNvSpPr txBox="1"/>
          <p:nvPr/>
        </p:nvSpPr>
        <p:spPr>
          <a:xfrm>
            <a:off x="1268253" y="4981013"/>
            <a:ext cx="26668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endPar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endParaRPr>
          </a:p>
        </p:txBody>
      </p:sp>
      <p:sp>
        <p:nvSpPr>
          <p:cNvPr id="57" name="文本框 56"/>
          <p:cNvSpPr txBox="1"/>
          <p:nvPr/>
        </p:nvSpPr>
        <p:spPr>
          <a:xfrm>
            <a:off x="1268253" y="5238189"/>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rPr>
              <a:t>XXXXX</a:t>
            </a:r>
            <a:endParaRPr kumimoji="0" lang="zh-CN" altLang="en-US" sz="2400" b="0" i="0" u="none" strike="noStrike" kern="1200" cap="none" spc="0" normalizeH="0" baseline="3000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endParaRPr>
          </a:p>
        </p:txBody>
      </p:sp>
      <p:cxnSp>
        <p:nvCxnSpPr>
          <p:cNvPr id="70" name="直接连接符 69"/>
          <p:cNvCxnSpPr/>
          <p:nvPr/>
        </p:nvCxnSpPr>
        <p:spPr>
          <a:xfrm>
            <a:off x="7701555" y="2398275"/>
            <a:ext cx="34947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424060" y="2745985"/>
            <a:ext cx="4038503" cy="3134270"/>
            <a:chOff x="7424060" y="2745985"/>
            <a:chExt cx="4038503" cy="3134270"/>
          </a:xfrm>
        </p:grpSpPr>
        <p:sp>
          <p:nvSpPr>
            <p:cNvPr id="8" name="任意多边形: 形状 7"/>
            <p:cNvSpPr/>
            <p:nvPr/>
          </p:nvSpPr>
          <p:spPr>
            <a:xfrm>
              <a:off x="8484545" y="2745985"/>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a:gsLst>
                <a:gs pos="0">
                  <a:srgbClr val="703881">
                    <a:alpha val="80000"/>
                  </a:srgbClr>
                </a:gs>
                <a:gs pos="79000">
                  <a:srgbClr val="882959"/>
                </a:gs>
              </a:gsLst>
              <a:lin ang="8100000" scaled="1"/>
            </a:gradFill>
            <a:ln w="9525">
              <a:gradFill flip="none" rotWithShape="1">
                <a:gsLst>
                  <a:gs pos="0">
                    <a:schemeClr val="bg1"/>
                  </a:gs>
                  <a:gs pos="100000">
                    <a:srgbClr val="004EA2"/>
                  </a:gs>
                </a:gsLst>
                <a:lin ang="16200000" scaled="1"/>
                <a:tileRect/>
              </a:gra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9" name="任意多边形: 形状 8"/>
            <p:cNvSpPr/>
            <p:nvPr/>
          </p:nvSpPr>
          <p:spPr>
            <a:xfrm>
              <a:off x="9180514" y="3951474"/>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flip="none" rotWithShape="1">
              <a:gsLst>
                <a:gs pos="0">
                  <a:srgbClr val="882959">
                    <a:alpha val="80000"/>
                  </a:srgbClr>
                </a:gs>
                <a:gs pos="79000">
                  <a:srgbClr val="703881"/>
                </a:gs>
              </a:gsLst>
              <a:lin ang="2700000" scaled="1"/>
              <a:tileRect/>
            </a:gradFill>
            <a:ln w="6350">
              <a:gradFill>
                <a:gsLst>
                  <a:gs pos="0">
                    <a:srgbClr val="007BF6">
                      <a:alpha val="0"/>
                    </a:srgbClr>
                  </a:gs>
                  <a:gs pos="100000">
                    <a:srgbClr val="007BF6"/>
                  </a:gs>
                </a:gsLst>
                <a:lin ang="5400000" scaled="1"/>
              </a:gra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10" name="任意多边形: 形状 9"/>
            <p:cNvSpPr/>
            <p:nvPr/>
          </p:nvSpPr>
          <p:spPr>
            <a:xfrm>
              <a:off x="7788577" y="3951474"/>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flip="none" rotWithShape="1">
              <a:gsLst>
                <a:gs pos="72000">
                  <a:srgbClr val="703881">
                    <a:alpha val="80000"/>
                  </a:srgbClr>
                </a:gs>
                <a:gs pos="0">
                  <a:srgbClr val="882959"/>
                </a:gs>
              </a:gsLst>
              <a:lin ang="18900000" scaled="1"/>
              <a:tileRect/>
            </a:gradFill>
            <a:ln w="6350">
              <a:solidFill>
                <a:srgbClr val="70388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81" name="文本框 80"/>
            <p:cNvSpPr txBox="1"/>
            <p:nvPr/>
          </p:nvSpPr>
          <p:spPr>
            <a:xfrm>
              <a:off x="9252213" y="4651133"/>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82" name="文本框 81"/>
            <p:cNvSpPr txBox="1"/>
            <p:nvPr/>
          </p:nvSpPr>
          <p:spPr>
            <a:xfrm>
              <a:off x="7424060" y="4651133"/>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OPPOSans M" panose="00020600040101010101" pitchFamily="18" charset="-122"/>
                </a:rPr>
                <a:t>XXXXX</a:t>
              </a:r>
              <a:endParaRPr kumimoji="0" lang="zh-CN" altLang="en-US"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OPPOSans M" panose="00020600040101010101" pitchFamily="18" charset="-122"/>
              </a:endParaRPr>
            </a:p>
          </p:txBody>
        </p:sp>
        <p:sp>
          <p:nvSpPr>
            <p:cNvPr id="77" name="文本框 76"/>
            <p:cNvSpPr txBox="1"/>
            <p:nvPr/>
          </p:nvSpPr>
          <p:spPr>
            <a:xfrm>
              <a:off x="8343761" y="3253394"/>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gr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33821" y="3057670"/>
            <a:ext cx="2861869" cy="2642184"/>
          </a:xfrm>
          <a:prstGeom prst="rect">
            <a:avLst/>
          </a:prstGeom>
        </p:spPr>
      </p:pic>
      <p:sp>
        <p:nvSpPr>
          <p:cNvPr id="39" name="矩形 38"/>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41" name="文本框 40"/>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43" name="组合 42"/>
          <p:cNvGrpSpPr/>
          <p:nvPr/>
        </p:nvGrpSpPr>
        <p:grpSpPr>
          <a:xfrm>
            <a:off x="9941481" y="183165"/>
            <a:ext cx="2053553" cy="606393"/>
            <a:chOff x="9730702" y="211219"/>
            <a:chExt cx="2374282" cy="701101"/>
          </a:xfrm>
        </p:grpSpPr>
        <p:pic>
          <p:nvPicPr>
            <p:cNvPr id="45" name="图片 4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49" name="图片 48"/>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50" name="Oval 36"/>
          <p:cNvSpPr/>
          <p:nvPr/>
        </p:nvSpPr>
        <p:spPr>
          <a:xfrm>
            <a:off x="748273" y="3103550"/>
            <a:ext cx="470083" cy="470083"/>
          </a:xfrm>
          <a:prstGeom prst="ellipse">
            <a:avLst/>
          </a:prstGeom>
          <a:solidFill>
            <a:srgbClr val="703881"/>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1" name="Oval 42"/>
          <p:cNvSpPr/>
          <p:nvPr/>
        </p:nvSpPr>
        <p:spPr>
          <a:xfrm>
            <a:off x="748273" y="4081492"/>
            <a:ext cx="470083" cy="470083"/>
          </a:xfrm>
          <a:prstGeom prst="ellipse">
            <a:avLst/>
          </a:prstGeom>
          <a:solidFill>
            <a:sysClr val="windowText" lastClr="000000">
              <a:lumMod val="75000"/>
              <a:lumOff val="25000"/>
            </a:sysClr>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2" name="Oval 47"/>
          <p:cNvSpPr/>
          <p:nvPr/>
        </p:nvSpPr>
        <p:spPr>
          <a:xfrm>
            <a:off x="748273" y="5037398"/>
            <a:ext cx="470083" cy="470083"/>
          </a:xfrm>
          <a:prstGeom prst="ellipse">
            <a:avLst/>
          </a:prstGeom>
          <a:solidFill>
            <a:sysClr val="window" lastClr="FFFFFF">
              <a:lumMod val="85000"/>
            </a:sysClr>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3" name="Freeform 23"/>
          <p:cNvSpPr>
            <a:spLocks noEditPoints="1"/>
          </p:cNvSpPr>
          <p:nvPr/>
        </p:nvSpPr>
        <p:spPr bwMode="auto">
          <a:xfrm>
            <a:off x="880938" y="4214484"/>
            <a:ext cx="204753" cy="204097"/>
          </a:xfrm>
          <a:custGeom>
            <a:avLst/>
            <a:gdLst>
              <a:gd name="T0" fmla="*/ 1732 w 1873"/>
              <a:gd name="T1" fmla="*/ 1644 h 1867"/>
              <a:gd name="T2" fmla="*/ 1869 w 1873"/>
              <a:gd name="T3" fmla="*/ 1760 h 1867"/>
              <a:gd name="T4" fmla="*/ 4 w 1873"/>
              <a:gd name="T5" fmla="*/ 1867 h 1867"/>
              <a:gd name="T6" fmla="*/ 141 w 1873"/>
              <a:gd name="T7" fmla="*/ 1760 h 1867"/>
              <a:gd name="T8" fmla="*/ 1352 w 1873"/>
              <a:gd name="T9" fmla="*/ 661 h 1867"/>
              <a:gd name="T10" fmla="*/ 1656 w 1873"/>
              <a:gd name="T11" fmla="*/ 823 h 1867"/>
              <a:gd name="T12" fmla="*/ 1604 w 1873"/>
              <a:gd name="T13" fmla="*/ 1416 h 1867"/>
              <a:gd name="T14" fmla="*/ 1656 w 1873"/>
              <a:gd name="T15" fmla="*/ 1577 h 1867"/>
              <a:gd name="T16" fmla="*/ 1352 w 1873"/>
              <a:gd name="T17" fmla="*/ 1416 h 1867"/>
              <a:gd name="T18" fmla="*/ 1404 w 1873"/>
              <a:gd name="T19" fmla="*/ 823 h 1867"/>
              <a:gd name="T20" fmla="*/ 1352 w 1873"/>
              <a:gd name="T21" fmla="*/ 661 h 1867"/>
              <a:gd name="T22" fmla="*/ 1278 w 1873"/>
              <a:gd name="T23" fmla="*/ 661 h 1867"/>
              <a:gd name="T24" fmla="*/ 1226 w 1873"/>
              <a:gd name="T25" fmla="*/ 823 h 1867"/>
              <a:gd name="T26" fmla="*/ 1278 w 1873"/>
              <a:gd name="T27" fmla="*/ 1416 h 1867"/>
              <a:gd name="T28" fmla="*/ 974 w 1873"/>
              <a:gd name="T29" fmla="*/ 1577 h 1867"/>
              <a:gd name="T30" fmla="*/ 1026 w 1873"/>
              <a:gd name="T31" fmla="*/ 1416 h 1867"/>
              <a:gd name="T32" fmla="*/ 974 w 1873"/>
              <a:gd name="T33" fmla="*/ 823 h 1867"/>
              <a:gd name="T34" fmla="*/ 595 w 1873"/>
              <a:gd name="T35" fmla="*/ 661 h 1867"/>
              <a:gd name="T36" fmla="*/ 899 w 1873"/>
              <a:gd name="T37" fmla="*/ 823 h 1867"/>
              <a:gd name="T38" fmla="*/ 846 w 1873"/>
              <a:gd name="T39" fmla="*/ 1416 h 1867"/>
              <a:gd name="T40" fmla="*/ 899 w 1873"/>
              <a:gd name="T41" fmla="*/ 1577 h 1867"/>
              <a:gd name="T42" fmla="*/ 595 w 1873"/>
              <a:gd name="T43" fmla="*/ 1416 h 1867"/>
              <a:gd name="T44" fmla="*/ 647 w 1873"/>
              <a:gd name="T45" fmla="*/ 823 h 1867"/>
              <a:gd name="T46" fmla="*/ 595 w 1873"/>
              <a:gd name="T47" fmla="*/ 661 h 1867"/>
              <a:gd name="T48" fmla="*/ 521 w 1873"/>
              <a:gd name="T49" fmla="*/ 661 h 1867"/>
              <a:gd name="T50" fmla="*/ 469 w 1873"/>
              <a:gd name="T51" fmla="*/ 823 h 1867"/>
              <a:gd name="T52" fmla="*/ 521 w 1873"/>
              <a:gd name="T53" fmla="*/ 1416 h 1867"/>
              <a:gd name="T54" fmla="*/ 217 w 1873"/>
              <a:gd name="T55" fmla="*/ 1577 h 1867"/>
              <a:gd name="T56" fmla="*/ 269 w 1873"/>
              <a:gd name="T57" fmla="*/ 1416 h 1867"/>
              <a:gd name="T58" fmla="*/ 217 w 1873"/>
              <a:gd name="T59" fmla="*/ 823 h 1867"/>
              <a:gd name="T60" fmla="*/ 937 w 1873"/>
              <a:gd name="T61" fmla="*/ 0 h 1867"/>
              <a:gd name="T62" fmla="*/ 1873 w 1873"/>
              <a:gd name="T63" fmla="*/ 592 h 1867"/>
              <a:gd name="T64" fmla="*/ 469 w 1873"/>
              <a:gd name="T65" fmla="*/ 295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73" h="1867">
                <a:moveTo>
                  <a:pt x="141" y="1644"/>
                </a:moveTo>
                <a:lnTo>
                  <a:pt x="1732" y="1644"/>
                </a:lnTo>
                <a:lnTo>
                  <a:pt x="1732" y="1760"/>
                </a:lnTo>
                <a:lnTo>
                  <a:pt x="1869" y="1760"/>
                </a:lnTo>
                <a:lnTo>
                  <a:pt x="1869" y="1867"/>
                </a:lnTo>
                <a:lnTo>
                  <a:pt x="4" y="1867"/>
                </a:lnTo>
                <a:lnTo>
                  <a:pt x="4" y="1760"/>
                </a:lnTo>
                <a:lnTo>
                  <a:pt x="141" y="1760"/>
                </a:lnTo>
                <a:lnTo>
                  <a:pt x="141" y="1644"/>
                </a:lnTo>
                <a:close/>
                <a:moveTo>
                  <a:pt x="1352" y="661"/>
                </a:moveTo>
                <a:lnTo>
                  <a:pt x="1656" y="661"/>
                </a:lnTo>
                <a:lnTo>
                  <a:pt x="1656" y="823"/>
                </a:lnTo>
                <a:lnTo>
                  <a:pt x="1604" y="823"/>
                </a:lnTo>
                <a:lnTo>
                  <a:pt x="1604" y="1416"/>
                </a:lnTo>
                <a:lnTo>
                  <a:pt x="1656" y="1416"/>
                </a:lnTo>
                <a:lnTo>
                  <a:pt x="1656" y="1577"/>
                </a:lnTo>
                <a:lnTo>
                  <a:pt x="1352" y="1577"/>
                </a:lnTo>
                <a:lnTo>
                  <a:pt x="1352" y="1416"/>
                </a:lnTo>
                <a:lnTo>
                  <a:pt x="1404" y="1416"/>
                </a:lnTo>
                <a:lnTo>
                  <a:pt x="1404" y="823"/>
                </a:lnTo>
                <a:lnTo>
                  <a:pt x="1352" y="823"/>
                </a:lnTo>
                <a:lnTo>
                  <a:pt x="1352" y="661"/>
                </a:lnTo>
                <a:close/>
                <a:moveTo>
                  <a:pt x="974" y="661"/>
                </a:moveTo>
                <a:lnTo>
                  <a:pt x="1278" y="661"/>
                </a:lnTo>
                <a:lnTo>
                  <a:pt x="1278" y="823"/>
                </a:lnTo>
                <a:lnTo>
                  <a:pt x="1226" y="823"/>
                </a:lnTo>
                <a:lnTo>
                  <a:pt x="1226" y="1416"/>
                </a:lnTo>
                <a:lnTo>
                  <a:pt x="1278" y="1416"/>
                </a:lnTo>
                <a:lnTo>
                  <a:pt x="1278" y="1577"/>
                </a:lnTo>
                <a:lnTo>
                  <a:pt x="974" y="1577"/>
                </a:lnTo>
                <a:lnTo>
                  <a:pt x="974" y="1416"/>
                </a:lnTo>
                <a:lnTo>
                  <a:pt x="1026" y="1416"/>
                </a:lnTo>
                <a:lnTo>
                  <a:pt x="1026" y="823"/>
                </a:lnTo>
                <a:lnTo>
                  <a:pt x="974" y="823"/>
                </a:lnTo>
                <a:lnTo>
                  <a:pt x="974" y="661"/>
                </a:lnTo>
                <a:close/>
                <a:moveTo>
                  <a:pt x="595" y="661"/>
                </a:moveTo>
                <a:lnTo>
                  <a:pt x="899" y="661"/>
                </a:lnTo>
                <a:lnTo>
                  <a:pt x="899" y="823"/>
                </a:lnTo>
                <a:lnTo>
                  <a:pt x="846" y="823"/>
                </a:lnTo>
                <a:lnTo>
                  <a:pt x="846" y="1416"/>
                </a:lnTo>
                <a:lnTo>
                  <a:pt x="899" y="1416"/>
                </a:lnTo>
                <a:lnTo>
                  <a:pt x="899" y="1577"/>
                </a:lnTo>
                <a:lnTo>
                  <a:pt x="595" y="1577"/>
                </a:lnTo>
                <a:lnTo>
                  <a:pt x="595" y="1416"/>
                </a:lnTo>
                <a:lnTo>
                  <a:pt x="647" y="1416"/>
                </a:lnTo>
                <a:lnTo>
                  <a:pt x="647" y="823"/>
                </a:lnTo>
                <a:lnTo>
                  <a:pt x="595" y="823"/>
                </a:lnTo>
                <a:lnTo>
                  <a:pt x="595" y="661"/>
                </a:lnTo>
                <a:close/>
                <a:moveTo>
                  <a:pt x="217" y="661"/>
                </a:moveTo>
                <a:lnTo>
                  <a:pt x="521" y="661"/>
                </a:lnTo>
                <a:lnTo>
                  <a:pt x="521" y="823"/>
                </a:lnTo>
                <a:lnTo>
                  <a:pt x="469" y="823"/>
                </a:lnTo>
                <a:lnTo>
                  <a:pt x="469" y="1416"/>
                </a:lnTo>
                <a:lnTo>
                  <a:pt x="521" y="1416"/>
                </a:lnTo>
                <a:lnTo>
                  <a:pt x="521" y="1577"/>
                </a:lnTo>
                <a:lnTo>
                  <a:pt x="217" y="1577"/>
                </a:lnTo>
                <a:lnTo>
                  <a:pt x="217" y="1416"/>
                </a:lnTo>
                <a:lnTo>
                  <a:pt x="269" y="1416"/>
                </a:lnTo>
                <a:lnTo>
                  <a:pt x="269" y="823"/>
                </a:lnTo>
                <a:lnTo>
                  <a:pt x="217" y="823"/>
                </a:lnTo>
                <a:lnTo>
                  <a:pt x="217" y="661"/>
                </a:lnTo>
                <a:close/>
                <a:moveTo>
                  <a:pt x="937" y="0"/>
                </a:moveTo>
                <a:lnTo>
                  <a:pt x="1404" y="295"/>
                </a:lnTo>
                <a:lnTo>
                  <a:pt x="1873" y="592"/>
                </a:lnTo>
                <a:lnTo>
                  <a:pt x="0" y="592"/>
                </a:lnTo>
                <a:lnTo>
                  <a:pt x="469" y="295"/>
                </a:lnTo>
                <a:lnTo>
                  <a:pt x="937" y="0"/>
                </a:lnTo>
                <a:close/>
              </a:path>
            </a:pathLst>
          </a:custGeom>
          <a:solidFill>
            <a:sysClr val="window" lastClr="FFFFFF"/>
          </a:solidFill>
          <a:ln w="0">
            <a:noFill/>
            <a:prstDash val="solid"/>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prstClr val="black"/>
              </a:solidFill>
              <a:effectLst/>
              <a:uLnTx/>
              <a:uFillTx/>
              <a:cs typeface="+mn-ea"/>
              <a:sym typeface="+mn-lt"/>
            </a:endParaRPr>
          </a:p>
        </p:txBody>
      </p:sp>
      <p:sp>
        <p:nvSpPr>
          <p:cNvPr id="54" name="Freeform 22"/>
          <p:cNvSpPr>
            <a:spLocks noEditPoints="1"/>
          </p:cNvSpPr>
          <p:nvPr/>
        </p:nvSpPr>
        <p:spPr bwMode="auto">
          <a:xfrm>
            <a:off x="894633" y="5177218"/>
            <a:ext cx="177364" cy="190443"/>
          </a:xfrm>
          <a:custGeom>
            <a:avLst/>
            <a:gdLst>
              <a:gd name="T0" fmla="*/ 5 w 1668"/>
              <a:gd name="T1" fmla="*/ 1188 h 1790"/>
              <a:gd name="T2" fmla="*/ 467 w 1668"/>
              <a:gd name="T3" fmla="*/ 1188 h 1790"/>
              <a:gd name="T4" fmla="*/ 467 w 1668"/>
              <a:gd name="T5" fmla="*/ 1790 h 1790"/>
              <a:gd name="T6" fmla="*/ 5 w 1668"/>
              <a:gd name="T7" fmla="*/ 1790 h 1790"/>
              <a:gd name="T8" fmla="*/ 5 w 1668"/>
              <a:gd name="T9" fmla="*/ 1188 h 1790"/>
              <a:gd name="T10" fmla="*/ 605 w 1668"/>
              <a:gd name="T11" fmla="*/ 900 h 1790"/>
              <a:gd name="T12" fmla="*/ 1067 w 1668"/>
              <a:gd name="T13" fmla="*/ 900 h 1790"/>
              <a:gd name="T14" fmla="*/ 1067 w 1668"/>
              <a:gd name="T15" fmla="*/ 1790 h 1790"/>
              <a:gd name="T16" fmla="*/ 605 w 1668"/>
              <a:gd name="T17" fmla="*/ 1790 h 1790"/>
              <a:gd name="T18" fmla="*/ 605 w 1668"/>
              <a:gd name="T19" fmla="*/ 900 h 1790"/>
              <a:gd name="T20" fmla="*/ 1206 w 1668"/>
              <a:gd name="T21" fmla="*/ 382 h 1790"/>
              <a:gd name="T22" fmla="*/ 1668 w 1668"/>
              <a:gd name="T23" fmla="*/ 382 h 1790"/>
              <a:gd name="T24" fmla="*/ 1668 w 1668"/>
              <a:gd name="T25" fmla="*/ 1790 h 1790"/>
              <a:gd name="T26" fmla="*/ 1206 w 1668"/>
              <a:gd name="T27" fmla="*/ 1790 h 1790"/>
              <a:gd name="T28" fmla="*/ 1206 w 1668"/>
              <a:gd name="T29" fmla="*/ 382 h 1790"/>
              <a:gd name="T30" fmla="*/ 937 w 1668"/>
              <a:gd name="T31" fmla="*/ 0 h 1790"/>
              <a:gd name="T32" fmla="*/ 1101 w 1668"/>
              <a:gd name="T33" fmla="*/ 492 h 1790"/>
              <a:gd name="T34" fmla="*/ 923 w 1668"/>
              <a:gd name="T35" fmla="*/ 415 h 1790"/>
              <a:gd name="T36" fmla="*/ 901 w 1668"/>
              <a:gd name="T37" fmla="*/ 450 h 1790"/>
              <a:gd name="T38" fmla="*/ 876 w 1668"/>
              <a:gd name="T39" fmla="*/ 484 h 1790"/>
              <a:gd name="T40" fmla="*/ 849 w 1668"/>
              <a:gd name="T41" fmla="*/ 517 h 1790"/>
              <a:gd name="T42" fmla="*/ 819 w 1668"/>
              <a:gd name="T43" fmla="*/ 547 h 1790"/>
              <a:gd name="T44" fmla="*/ 787 w 1668"/>
              <a:gd name="T45" fmla="*/ 577 h 1790"/>
              <a:gd name="T46" fmla="*/ 752 w 1668"/>
              <a:gd name="T47" fmla="*/ 604 h 1790"/>
              <a:gd name="T48" fmla="*/ 714 w 1668"/>
              <a:gd name="T49" fmla="*/ 629 h 1790"/>
              <a:gd name="T50" fmla="*/ 673 w 1668"/>
              <a:gd name="T51" fmla="*/ 652 h 1790"/>
              <a:gd name="T52" fmla="*/ 629 w 1668"/>
              <a:gd name="T53" fmla="*/ 671 h 1790"/>
              <a:gd name="T54" fmla="*/ 582 w 1668"/>
              <a:gd name="T55" fmla="*/ 687 h 1790"/>
              <a:gd name="T56" fmla="*/ 532 w 1668"/>
              <a:gd name="T57" fmla="*/ 701 h 1790"/>
              <a:gd name="T58" fmla="*/ 477 w 1668"/>
              <a:gd name="T59" fmla="*/ 711 h 1790"/>
              <a:gd name="T60" fmla="*/ 420 w 1668"/>
              <a:gd name="T61" fmla="*/ 718 h 1790"/>
              <a:gd name="T62" fmla="*/ 359 w 1668"/>
              <a:gd name="T63" fmla="*/ 720 h 1790"/>
              <a:gd name="T64" fmla="*/ 295 w 1668"/>
              <a:gd name="T65" fmla="*/ 718 h 1790"/>
              <a:gd name="T66" fmla="*/ 228 w 1668"/>
              <a:gd name="T67" fmla="*/ 711 h 1790"/>
              <a:gd name="T68" fmla="*/ 156 w 1668"/>
              <a:gd name="T69" fmla="*/ 701 h 1790"/>
              <a:gd name="T70" fmla="*/ 80 w 1668"/>
              <a:gd name="T71" fmla="*/ 686 h 1790"/>
              <a:gd name="T72" fmla="*/ 0 w 1668"/>
              <a:gd name="T73" fmla="*/ 665 h 1790"/>
              <a:gd name="T74" fmla="*/ 71 w 1668"/>
              <a:gd name="T75" fmla="*/ 659 h 1790"/>
              <a:gd name="T76" fmla="*/ 139 w 1668"/>
              <a:gd name="T77" fmla="*/ 651 h 1790"/>
              <a:gd name="T78" fmla="*/ 204 w 1668"/>
              <a:gd name="T79" fmla="*/ 638 h 1790"/>
              <a:gd name="T80" fmla="*/ 265 w 1668"/>
              <a:gd name="T81" fmla="*/ 623 h 1790"/>
              <a:gd name="T82" fmla="*/ 323 w 1668"/>
              <a:gd name="T83" fmla="*/ 605 h 1790"/>
              <a:gd name="T84" fmla="*/ 376 w 1668"/>
              <a:gd name="T85" fmla="*/ 584 h 1790"/>
              <a:gd name="T86" fmla="*/ 425 w 1668"/>
              <a:gd name="T87" fmla="*/ 560 h 1790"/>
              <a:gd name="T88" fmla="*/ 471 w 1668"/>
              <a:gd name="T89" fmla="*/ 532 h 1790"/>
              <a:gd name="T90" fmla="*/ 513 w 1668"/>
              <a:gd name="T91" fmla="*/ 501 h 1790"/>
              <a:gd name="T92" fmla="*/ 549 w 1668"/>
              <a:gd name="T93" fmla="*/ 466 h 1790"/>
              <a:gd name="T94" fmla="*/ 581 w 1668"/>
              <a:gd name="T95" fmla="*/ 429 h 1790"/>
              <a:gd name="T96" fmla="*/ 609 w 1668"/>
              <a:gd name="T97" fmla="*/ 387 h 1790"/>
              <a:gd name="T98" fmla="*/ 630 w 1668"/>
              <a:gd name="T99" fmla="*/ 343 h 1790"/>
              <a:gd name="T100" fmla="*/ 648 w 1668"/>
              <a:gd name="T101" fmla="*/ 295 h 1790"/>
              <a:gd name="T102" fmla="*/ 482 w 1668"/>
              <a:gd name="T103" fmla="*/ 223 h 1790"/>
              <a:gd name="T104" fmla="*/ 937 w 1668"/>
              <a:gd name="T105"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8" h="1790">
                <a:moveTo>
                  <a:pt x="5" y="1188"/>
                </a:moveTo>
                <a:lnTo>
                  <a:pt x="467" y="1188"/>
                </a:lnTo>
                <a:lnTo>
                  <a:pt x="467" y="1790"/>
                </a:lnTo>
                <a:lnTo>
                  <a:pt x="5" y="1790"/>
                </a:lnTo>
                <a:lnTo>
                  <a:pt x="5" y="1188"/>
                </a:lnTo>
                <a:close/>
                <a:moveTo>
                  <a:pt x="605" y="900"/>
                </a:moveTo>
                <a:lnTo>
                  <a:pt x="1067" y="900"/>
                </a:lnTo>
                <a:lnTo>
                  <a:pt x="1067" y="1790"/>
                </a:lnTo>
                <a:lnTo>
                  <a:pt x="605" y="1790"/>
                </a:lnTo>
                <a:lnTo>
                  <a:pt x="605" y="900"/>
                </a:lnTo>
                <a:close/>
                <a:moveTo>
                  <a:pt x="1206" y="382"/>
                </a:moveTo>
                <a:lnTo>
                  <a:pt x="1668" y="382"/>
                </a:lnTo>
                <a:lnTo>
                  <a:pt x="1668" y="1790"/>
                </a:lnTo>
                <a:lnTo>
                  <a:pt x="1206" y="1790"/>
                </a:lnTo>
                <a:lnTo>
                  <a:pt x="1206" y="382"/>
                </a:lnTo>
                <a:close/>
                <a:moveTo>
                  <a:pt x="937" y="0"/>
                </a:moveTo>
                <a:lnTo>
                  <a:pt x="1101" y="492"/>
                </a:lnTo>
                <a:lnTo>
                  <a:pt x="923" y="415"/>
                </a:lnTo>
                <a:lnTo>
                  <a:pt x="901" y="450"/>
                </a:lnTo>
                <a:lnTo>
                  <a:pt x="876" y="484"/>
                </a:lnTo>
                <a:lnTo>
                  <a:pt x="849" y="517"/>
                </a:lnTo>
                <a:lnTo>
                  <a:pt x="819" y="547"/>
                </a:lnTo>
                <a:lnTo>
                  <a:pt x="787" y="577"/>
                </a:lnTo>
                <a:lnTo>
                  <a:pt x="752" y="604"/>
                </a:lnTo>
                <a:lnTo>
                  <a:pt x="714" y="629"/>
                </a:lnTo>
                <a:lnTo>
                  <a:pt x="673" y="652"/>
                </a:lnTo>
                <a:lnTo>
                  <a:pt x="629" y="671"/>
                </a:lnTo>
                <a:lnTo>
                  <a:pt x="582" y="687"/>
                </a:lnTo>
                <a:lnTo>
                  <a:pt x="532" y="701"/>
                </a:lnTo>
                <a:lnTo>
                  <a:pt x="477" y="711"/>
                </a:lnTo>
                <a:lnTo>
                  <a:pt x="420" y="718"/>
                </a:lnTo>
                <a:lnTo>
                  <a:pt x="359" y="720"/>
                </a:lnTo>
                <a:lnTo>
                  <a:pt x="295" y="718"/>
                </a:lnTo>
                <a:lnTo>
                  <a:pt x="228" y="711"/>
                </a:lnTo>
                <a:lnTo>
                  <a:pt x="156" y="701"/>
                </a:lnTo>
                <a:lnTo>
                  <a:pt x="80" y="686"/>
                </a:lnTo>
                <a:lnTo>
                  <a:pt x="0" y="665"/>
                </a:lnTo>
                <a:lnTo>
                  <a:pt x="71" y="659"/>
                </a:lnTo>
                <a:lnTo>
                  <a:pt x="139" y="651"/>
                </a:lnTo>
                <a:lnTo>
                  <a:pt x="204" y="638"/>
                </a:lnTo>
                <a:lnTo>
                  <a:pt x="265" y="623"/>
                </a:lnTo>
                <a:lnTo>
                  <a:pt x="323" y="605"/>
                </a:lnTo>
                <a:lnTo>
                  <a:pt x="376" y="584"/>
                </a:lnTo>
                <a:lnTo>
                  <a:pt x="425" y="560"/>
                </a:lnTo>
                <a:lnTo>
                  <a:pt x="471" y="532"/>
                </a:lnTo>
                <a:lnTo>
                  <a:pt x="513" y="501"/>
                </a:lnTo>
                <a:lnTo>
                  <a:pt x="549" y="466"/>
                </a:lnTo>
                <a:lnTo>
                  <a:pt x="581" y="429"/>
                </a:lnTo>
                <a:lnTo>
                  <a:pt x="609" y="387"/>
                </a:lnTo>
                <a:lnTo>
                  <a:pt x="630" y="343"/>
                </a:lnTo>
                <a:lnTo>
                  <a:pt x="648" y="295"/>
                </a:lnTo>
                <a:lnTo>
                  <a:pt x="482" y="223"/>
                </a:lnTo>
                <a:lnTo>
                  <a:pt x="937" y="0"/>
                </a:lnTo>
                <a:close/>
              </a:path>
            </a:pathLst>
          </a:custGeom>
          <a:solidFill>
            <a:sysClr val="windowText" lastClr="000000">
              <a:lumMod val="75000"/>
              <a:lumOff val="25000"/>
            </a:sysClr>
          </a:solidFill>
          <a:ln w="0">
            <a:noFill/>
            <a:prstDash val="solid"/>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prstClr val="black"/>
              </a:solidFill>
              <a:effectLst/>
              <a:uLnTx/>
              <a:uFillTx/>
              <a:cs typeface="+mn-ea"/>
              <a:sym typeface="+mn-lt"/>
            </a:endParaRPr>
          </a:p>
        </p:txBody>
      </p:sp>
      <p:pic>
        <p:nvPicPr>
          <p:cNvPr id="55" name="图形 54" descr="书籍"/>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7056" y="3197109"/>
            <a:ext cx="280662" cy="280662"/>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ppt_x"/>
                                          </p:val>
                                        </p:tav>
                                        <p:tav tm="100000">
                                          <p:val>
                                            <p:strVal val="#ppt_x"/>
                                          </p:val>
                                        </p:tav>
                                      </p:tavLst>
                                    </p:anim>
                                    <p:anim calcmode="lin" valueType="num">
                                      <p:cBhvr additive="base">
                                        <p:cTn id="11" dur="500" fill="hold"/>
                                        <p:tgtEl>
                                          <p:spTgt spid="3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fill="hold"/>
                                        <p:tgtEl>
                                          <p:spTgt spid="37"/>
                                        </p:tgtEl>
                                        <p:attrNameLst>
                                          <p:attrName>ppt_x</p:attrName>
                                        </p:attrNameLst>
                                      </p:cBhvr>
                                      <p:tavLst>
                                        <p:tav tm="0">
                                          <p:val>
                                            <p:strVal val="#ppt_x"/>
                                          </p:val>
                                        </p:tav>
                                        <p:tav tm="100000">
                                          <p:val>
                                            <p:strVal val="#ppt_x"/>
                                          </p:val>
                                        </p:tav>
                                      </p:tavLst>
                                    </p:anim>
                                    <p:anim calcmode="lin" valueType="num">
                                      <p:cBhvr additive="base">
                                        <p:cTn id="15" dur="500" fill="hold"/>
                                        <p:tgtEl>
                                          <p:spTgt spid="3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ppt_x"/>
                                          </p:val>
                                        </p:tav>
                                        <p:tav tm="100000">
                                          <p:val>
                                            <p:strVal val="#ppt_x"/>
                                          </p:val>
                                        </p:tav>
                                      </p:tavLst>
                                    </p:anim>
                                    <p:anim calcmode="lin" valueType="num">
                                      <p:cBhvr additive="base">
                                        <p:cTn id="35" dur="500" fill="hold"/>
                                        <p:tgtEl>
                                          <p:spTgt spid="4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500" fill="hold"/>
                                        <p:tgtEl>
                                          <p:spTgt spid="56"/>
                                        </p:tgtEl>
                                        <p:attrNameLst>
                                          <p:attrName>ppt_x</p:attrName>
                                        </p:attrNameLst>
                                      </p:cBhvr>
                                      <p:tavLst>
                                        <p:tav tm="0">
                                          <p:val>
                                            <p:strVal val="#ppt_x"/>
                                          </p:val>
                                        </p:tav>
                                        <p:tav tm="100000">
                                          <p:val>
                                            <p:strVal val="#ppt_x"/>
                                          </p:val>
                                        </p:tav>
                                      </p:tavLst>
                                    </p:anim>
                                    <p:anim calcmode="lin" valueType="num">
                                      <p:cBhvr additive="base">
                                        <p:cTn id="43" dur="500" fill="hold"/>
                                        <p:tgtEl>
                                          <p:spTgt spid="5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fill="hold"/>
                                        <p:tgtEl>
                                          <p:spTgt spid="57"/>
                                        </p:tgtEl>
                                        <p:attrNameLst>
                                          <p:attrName>ppt_x</p:attrName>
                                        </p:attrNameLst>
                                      </p:cBhvr>
                                      <p:tavLst>
                                        <p:tav tm="0">
                                          <p:val>
                                            <p:strVal val="#ppt_x"/>
                                          </p:val>
                                        </p:tav>
                                        <p:tav tm="100000">
                                          <p:val>
                                            <p:strVal val="#ppt_x"/>
                                          </p:val>
                                        </p:tav>
                                      </p:tavLst>
                                    </p:anim>
                                    <p:anim calcmode="lin" valueType="num">
                                      <p:cBhvr additive="base">
                                        <p:cTn id="47" dur="500" fill="hold"/>
                                        <p:tgtEl>
                                          <p:spTgt spid="5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ppt_x"/>
                                          </p:val>
                                        </p:tav>
                                        <p:tav tm="100000">
                                          <p:val>
                                            <p:strVal val="#ppt_x"/>
                                          </p:val>
                                        </p:tav>
                                      </p:tavLst>
                                    </p:anim>
                                    <p:anim calcmode="lin" valueType="num">
                                      <p:cBhvr additive="base">
                                        <p:cTn id="51" dur="500" fill="hold"/>
                                        <p:tgtEl>
                                          <p:spTgt spid="7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ppt_x"/>
                                          </p:val>
                                        </p:tav>
                                        <p:tav tm="100000">
                                          <p:val>
                                            <p:strVal val="#ppt_x"/>
                                          </p:val>
                                        </p:tav>
                                      </p:tavLst>
                                    </p:anim>
                                    <p:anim calcmode="lin" valueType="num">
                                      <p:cBhvr additive="base">
                                        <p:cTn id="67" dur="500" fill="hold"/>
                                        <p:tgtEl>
                                          <p:spTgt spid="41"/>
                                        </p:tgtEl>
                                        <p:attrNameLst>
                                          <p:attrName>ppt_y</p:attrName>
                                        </p:attrNameLst>
                                      </p:cBhvr>
                                      <p:tavLst>
                                        <p:tav tm="0">
                                          <p:val>
                                            <p:strVal val="0-#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additive="base">
                                        <p:cTn id="70" dur="500" fill="hold"/>
                                        <p:tgtEl>
                                          <p:spTgt spid="50"/>
                                        </p:tgtEl>
                                        <p:attrNameLst>
                                          <p:attrName>ppt_x</p:attrName>
                                        </p:attrNameLst>
                                      </p:cBhvr>
                                      <p:tavLst>
                                        <p:tav tm="0">
                                          <p:val>
                                            <p:strVal val="#ppt_x"/>
                                          </p:val>
                                        </p:tav>
                                        <p:tav tm="100000">
                                          <p:val>
                                            <p:strVal val="#ppt_x"/>
                                          </p:val>
                                        </p:tav>
                                      </p:tavLst>
                                    </p:anim>
                                    <p:anim calcmode="lin" valueType="num">
                                      <p:cBhvr additive="base">
                                        <p:cTn id="71" dur="500" fill="hold"/>
                                        <p:tgtEl>
                                          <p:spTgt spid="5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 calcmode="lin" valueType="num">
                                      <p:cBhvr additive="base">
                                        <p:cTn id="74" dur="500" fill="hold"/>
                                        <p:tgtEl>
                                          <p:spTgt spid="51"/>
                                        </p:tgtEl>
                                        <p:attrNameLst>
                                          <p:attrName>ppt_x</p:attrName>
                                        </p:attrNameLst>
                                      </p:cBhvr>
                                      <p:tavLst>
                                        <p:tav tm="0">
                                          <p:val>
                                            <p:strVal val="#ppt_x"/>
                                          </p:val>
                                        </p:tav>
                                        <p:tav tm="100000">
                                          <p:val>
                                            <p:strVal val="#ppt_x"/>
                                          </p:val>
                                        </p:tav>
                                      </p:tavLst>
                                    </p:anim>
                                    <p:anim calcmode="lin" valueType="num">
                                      <p:cBhvr additive="base">
                                        <p:cTn id="75" dur="500" fill="hold"/>
                                        <p:tgtEl>
                                          <p:spTgt spid="51"/>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additive="base">
                                        <p:cTn id="78" dur="500" fill="hold"/>
                                        <p:tgtEl>
                                          <p:spTgt spid="52"/>
                                        </p:tgtEl>
                                        <p:attrNameLst>
                                          <p:attrName>ppt_x</p:attrName>
                                        </p:attrNameLst>
                                      </p:cBhvr>
                                      <p:tavLst>
                                        <p:tav tm="0">
                                          <p:val>
                                            <p:strVal val="#ppt_x"/>
                                          </p:val>
                                        </p:tav>
                                        <p:tav tm="100000">
                                          <p:val>
                                            <p:strVal val="#ppt_x"/>
                                          </p:val>
                                        </p:tav>
                                      </p:tavLst>
                                    </p:anim>
                                    <p:anim calcmode="lin" valueType="num">
                                      <p:cBhvr additive="base">
                                        <p:cTn id="79" dur="500" fill="hold"/>
                                        <p:tgtEl>
                                          <p:spTgt spid="52"/>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additive="base">
                                        <p:cTn id="86" dur="500" fill="hold"/>
                                        <p:tgtEl>
                                          <p:spTgt spid="54"/>
                                        </p:tgtEl>
                                        <p:attrNameLst>
                                          <p:attrName>ppt_x</p:attrName>
                                        </p:attrNameLst>
                                      </p:cBhvr>
                                      <p:tavLst>
                                        <p:tav tm="0">
                                          <p:val>
                                            <p:strVal val="#ppt_x"/>
                                          </p:val>
                                        </p:tav>
                                        <p:tav tm="100000">
                                          <p:val>
                                            <p:strVal val="#ppt_x"/>
                                          </p:val>
                                        </p:tav>
                                      </p:tavLst>
                                    </p:anim>
                                    <p:anim calcmode="lin" valueType="num">
                                      <p:cBhvr additive="base">
                                        <p:cTn id="87" dur="500" fill="hold"/>
                                        <p:tgtEl>
                                          <p:spTgt spid="54"/>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 calcmode="lin" valueType="num">
                                      <p:cBhvr additive="base">
                                        <p:cTn id="90" dur="500" fill="hold"/>
                                        <p:tgtEl>
                                          <p:spTgt spid="55"/>
                                        </p:tgtEl>
                                        <p:attrNameLst>
                                          <p:attrName>ppt_x</p:attrName>
                                        </p:attrNameLst>
                                      </p:cBhvr>
                                      <p:tavLst>
                                        <p:tav tm="0">
                                          <p:val>
                                            <p:strVal val="#ppt_x"/>
                                          </p:val>
                                        </p:tav>
                                        <p:tav tm="100000">
                                          <p:val>
                                            <p:strVal val="#ppt_x"/>
                                          </p:val>
                                        </p:tav>
                                      </p:tavLst>
                                    </p:anim>
                                    <p:anim calcmode="lin" valueType="num">
                                      <p:cBhvr additive="base">
                                        <p:cTn id="9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40" grpId="0"/>
      <p:bldP spid="44" grpId="0"/>
      <p:bldP spid="46" grpId="0"/>
      <p:bldP spid="47" grpId="0"/>
      <p:bldP spid="48" grpId="0"/>
      <p:bldP spid="56" grpId="0"/>
      <p:bldP spid="57" grpId="0"/>
      <p:bldP spid="39" grpId="0" animBg="1"/>
      <p:bldP spid="41" grpId="0"/>
      <p:bldP spid="50" grpId="0" animBg="1"/>
      <p:bldP spid="51" grpId="0" animBg="1"/>
      <p:bldP spid="52" grpId="0" animBg="1"/>
      <p:bldP spid="5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圆角 159"/>
          <p:cNvSpPr/>
          <p:nvPr/>
        </p:nvSpPr>
        <p:spPr>
          <a:xfrm>
            <a:off x="2806155" y="4567094"/>
            <a:ext cx="3964985"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0" y="0"/>
            <a:ext cx="12192000" cy="1021433"/>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文本框 30"/>
          <p:cNvSpPr txBox="1"/>
          <p:nvPr/>
        </p:nvSpPr>
        <p:spPr>
          <a:xfrm>
            <a:off x="601278" y="244030"/>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grpSp>
        <p:nvGrpSpPr>
          <p:cNvPr id="69" name="组合 68"/>
          <p:cNvGrpSpPr/>
          <p:nvPr/>
        </p:nvGrpSpPr>
        <p:grpSpPr>
          <a:xfrm>
            <a:off x="9875379" y="238250"/>
            <a:ext cx="2053553" cy="606393"/>
            <a:chOff x="9730702" y="211219"/>
            <a:chExt cx="2374282" cy="701101"/>
          </a:xfrm>
        </p:grpSpPr>
        <p:pic>
          <p:nvPicPr>
            <p:cNvPr id="70" name="图片 6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71" name="图片 7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grpSp>
        <p:nvGrpSpPr>
          <p:cNvPr id="67" name="组合 66"/>
          <p:cNvGrpSpPr/>
          <p:nvPr/>
        </p:nvGrpSpPr>
        <p:grpSpPr>
          <a:xfrm>
            <a:off x="588554" y="1428154"/>
            <a:ext cx="7116759" cy="363658"/>
            <a:chOff x="588554" y="1289257"/>
            <a:chExt cx="7116759" cy="363658"/>
          </a:xfrm>
        </p:grpSpPr>
        <p:sp>
          <p:nvSpPr>
            <p:cNvPr id="68" name="文本框 67"/>
            <p:cNvSpPr txBox="1"/>
            <p:nvPr/>
          </p:nvSpPr>
          <p:spPr>
            <a:xfrm>
              <a:off x="588554" y="1345138"/>
              <a:ext cx="9341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lumMod val="65000"/>
                    </a:prstClr>
                  </a:solidFill>
                  <a:latin typeface="HelveticaExt-Normal"/>
                  <a:ea typeface="OPPOSans B"/>
                </a:rPr>
                <a:t>前言</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72" name="文本框 71"/>
            <p:cNvSpPr txBox="1"/>
            <p:nvPr/>
          </p:nvSpPr>
          <p:spPr>
            <a:xfrm>
              <a:off x="1842160" y="1345138"/>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理论</a:t>
              </a:r>
              <a:endParaRPr lang="zh-CN" altLang="en-US" sz="1400" dirty="0">
                <a:solidFill>
                  <a:prstClr val="white">
                    <a:lumMod val="65000"/>
                  </a:prstClr>
                </a:solidFill>
              </a:endParaRPr>
            </a:p>
          </p:txBody>
        </p:sp>
        <p:sp>
          <p:nvSpPr>
            <p:cNvPr id="73" name="文本框 72"/>
            <p:cNvSpPr txBox="1"/>
            <p:nvPr/>
          </p:nvSpPr>
          <p:spPr>
            <a:xfrm>
              <a:off x="3095766" y="1345138"/>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内容</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74" name="文本框 73"/>
            <p:cNvSpPr txBox="1"/>
            <p:nvPr/>
          </p:nvSpPr>
          <p:spPr>
            <a:xfrm>
              <a:off x="4349372" y="1345138"/>
              <a:ext cx="934170" cy="307777"/>
            </a:xfrm>
            <a:prstGeom prst="rect">
              <a:avLst/>
            </a:prstGeom>
            <a:noFill/>
          </p:spPr>
          <p:txBody>
            <a:bodyPr wrap="square" rtlCol="0">
              <a:spAutoFit/>
            </a:bodyPr>
            <a:lstStyle/>
            <a:p>
              <a:pPr lvl="0">
                <a:defRPr/>
              </a:pPr>
              <a:r>
                <a:rPr lang="zh-CN" altLang="en-US" sz="1400" dirty="0"/>
                <a:t>实验</a:t>
              </a:r>
              <a:endParaRPr lang="zh-CN" altLang="en-US" sz="1400" dirty="0"/>
            </a:p>
          </p:txBody>
        </p:sp>
        <p:sp>
          <p:nvSpPr>
            <p:cNvPr id="75" name="文本框 74"/>
            <p:cNvSpPr txBox="1"/>
            <p:nvPr/>
          </p:nvSpPr>
          <p:spPr>
            <a:xfrm>
              <a:off x="5602978" y="1345138"/>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总结</a:t>
              </a:r>
              <a:endParaRPr lang="zh-CN" altLang="en-US" sz="1400" dirty="0">
                <a:solidFill>
                  <a:prstClr val="white">
                    <a:lumMod val="65000"/>
                  </a:prstClr>
                </a:solidFill>
              </a:endParaRPr>
            </a:p>
          </p:txBody>
        </p:sp>
        <p:cxnSp>
          <p:nvCxnSpPr>
            <p:cNvPr id="76" name="直接连接符 75"/>
            <p:cNvCxnSpPr/>
            <p:nvPr/>
          </p:nvCxnSpPr>
          <p:spPr>
            <a:xfrm>
              <a:off x="4333657" y="1289257"/>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771143" y="1344886"/>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尾页</a:t>
              </a:r>
              <a:endParaRPr lang="zh-CN" altLang="en-US" sz="1400" dirty="0">
                <a:solidFill>
                  <a:prstClr val="white">
                    <a:lumMod val="65000"/>
                  </a:prstClr>
                </a:solidFill>
              </a:endParaRPr>
            </a:p>
          </p:txBody>
        </p:sp>
      </p:grpSp>
      <p:sp>
        <p:nvSpPr>
          <p:cNvPr id="78" name="矩形: 圆角 77"/>
          <p:cNvSpPr/>
          <p:nvPr/>
        </p:nvSpPr>
        <p:spPr>
          <a:xfrm>
            <a:off x="1024133" y="2270865"/>
            <a:ext cx="10203532" cy="250224"/>
          </a:xfrm>
          <a:prstGeom prst="roundRect">
            <a:avLst>
              <a:gd name="adj" fmla="val 50000"/>
            </a:avLst>
          </a:prstGeom>
          <a:gradFill flip="none" rotWithShape="1">
            <a:gsLst>
              <a:gs pos="32000">
                <a:srgbClr val="580C6E"/>
              </a:gs>
              <a:gs pos="100000">
                <a:srgbClr val="580C6E">
                  <a:alpha val="0"/>
                </a:srgbClr>
              </a:gs>
            </a:gsLst>
            <a:lin ang="0" scaled="1"/>
            <a:tileRect/>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mj-ea"/>
              <a:buAutoNum type="circleNumDbPlain"/>
              <a:defRPr/>
            </a:pPr>
            <a:r>
              <a:rPr kumimoji="0" lang="zh-CN" altLang="en-US"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a:t>
            </a:r>
            <a:r>
              <a:rPr kumimoji="0" lang="zh-CN" altLang="en-US" sz="12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mn-cs"/>
              </a:rPr>
              <a:t>点击此处修改内容点击此处修改点击此处修改点击此处修改点击此处修改点击此处修改</a:t>
            </a:r>
            <a:endParaRPr kumimoji="0" lang="zh-CN" altLang="en-US" sz="1200" b="0" i="0" u="none" strike="noStrike" kern="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cxnSp>
        <p:nvCxnSpPr>
          <p:cNvPr id="80" name="直接连接符 79"/>
          <p:cNvCxnSpPr/>
          <p:nvPr/>
        </p:nvCxnSpPr>
        <p:spPr>
          <a:xfrm>
            <a:off x="1024133" y="2599739"/>
            <a:ext cx="10203535" cy="0"/>
          </a:xfrm>
          <a:prstGeom prst="line">
            <a:avLst/>
          </a:prstGeom>
          <a:noFill/>
          <a:ln w="6350" cap="flat" cmpd="sng" algn="ctr">
            <a:solidFill>
              <a:sysClr val="window" lastClr="FFFFFF">
                <a:lumMod val="75000"/>
              </a:sysClr>
            </a:solidFill>
            <a:prstDash val="dash"/>
            <a:miter lim="800000"/>
          </a:ln>
          <a:effectLst/>
        </p:spPr>
      </p:cxnSp>
      <p:grpSp>
        <p:nvGrpSpPr>
          <p:cNvPr id="81" name="组合 80"/>
          <p:cNvGrpSpPr/>
          <p:nvPr/>
        </p:nvGrpSpPr>
        <p:grpSpPr>
          <a:xfrm>
            <a:off x="1024133" y="2756371"/>
            <a:ext cx="10203532" cy="535594"/>
            <a:chOff x="994227" y="3702691"/>
            <a:chExt cx="17101058" cy="897650"/>
          </a:xfrm>
        </p:grpSpPr>
        <p:sp>
          <p:nvSpPr>
            <p:cNvPr id="82" name="矩形 81"/>
            <p:cNvSpPr/>
            <p:nvPr/>
          </p:nvSpPr>
          <p:spPr>
            <a:xfrm>
              <a:off x="994227" y="3702691"/>
              <a:ext cx="17101058" cy="704070"/>
            </a:xfrm>
            <a:prstGeom prst="rect">
              <a:avLst/>
            </a:prstGeom>
            <a:solidFill>
              <a:srgbClr val="580C6E">
                <a:alpha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3" name="iconfont-11145-6970033"/>
            <p:cNvSpPr>
              <a:spLocks noChangeAspect="1"/>
            </p:cNvSpPr>
            <p:nvPr/>
          </p:nvSpPr>
          <p:spPr bwMode="auto">
            <a:xfrm>
              <a:off x="994227" y="3990656"/>
              <a:ext cx="609685" cy="609685"/>
            </a:xfrm>
            <a:custGeom>
              <a:avLst/>
              <a:gdLst>
                <a:gd name="T0" fmla="*/ 5807 w 11200"/>
                <a:gd name="T1" fmla="*/ 4827 h 11200"/>
                <a:gd name="T2" fmla="*/ 10363 w 11200"/>
                <a:gd name="T3" fmla="*/ 270 h 11200"/>
                <a:gd name="T4" fmla="*/ 10929 w 11200"/>
                <a:gd name="T5" fmla="*/ 270 h 11200"/>
                <a:gd name="T6" fmla="*/ 10929 w 11200"/>
                <a:gd name="T7" fmla="*/ 836 h 11200"/>
                <a:gd name="T8" fmla="*/ 6373 w 11200"/>
                <a:gd name="T9" fmla="*/ 5392 h 11200"/>
                <a:gd name="T10" fmla="*/ 6400 w 11200"/>
                <a:gd name="T11" fmla="*/ 5600 h 11200"/>
                <a:gd name="T12" fmla="*/ 5600 w 11200"/>
                <a:gd name="T13" fmla="*/ 6400 h 11200"/>
                <a:gd name="T14" fmla="*/ 4800 w 11200"/>
                <a:gd name="T15" fmla="*/ 5600 h 11200"/>
                <a:gd name="T16" fmla="*/ 5600 w 11200"/>
                <a:gd name="T17" fmla="*/ 4800 h 11200"/>
                <a:gd name="T18" fmla="*/ 5807 w 11200"/>
                <a:gd name="T19" fmla="*/ 4827 h 11200"/>
                <a:gd name="T20" fmla="*/ 8013 w 11200"/>
                <a:gd name="T21" fmla="*/ 1463 h 11200"/>
                <a:gd name="T22" fmla="*/ 5600 w 11200"/>
                <a:gd name="T23" fmla="*/ 800 h 11200"/>
                <a:gd name="T24" fmla="*/ 800 w 11200"/>
                <a:gd name="T25" fmla="*/ 5600 h 11200"/>
                <a:gd name="T26" fmla="*/ 5600 w 11200"/>
                <a:gd name="T27" fmla="*/ 10400 h 11200"/>
                <a:gd name="T28" fmla="*/ 10400 w 11200"/>
                <a:gd name="T29" fmla="*/ 5600 h 11200"/>
                <a:gd name="T30" fmla="*/ 9678 w 11200"/>
                <a:gd name="T31" fmla="*/ 3066 h 11200"/>
                <a:gd name="T32" fmla="*/ 9850 w 11200"/>
                <a:gd name="T33" fmla="*/ 2613 h 11200"/>
                <a:gd name="T34" fmla="*/ 10325 w 11200"/>
                <a:gd name="T35" fmla="*/ 2663 h 11200"/>
                <a:gd name="T36" fmla="*/ 11200 w 11200"/>
                <a:gd name="T37" fmla="*/ 5600 h 11200"/>
                <a:gd name="T38" fmla="*/ 5600 w 11200"/>
                <a:gd name="T39" fmla="*/ 11200 h 11200"/>
                <a:gd name="T40" fmla="*/ 0 w 11200"/>
                <a:gd name="T41" fmla="*/ 5600 h 11200"/>
                <a:gd name="T42" fmla="*/ 5600 w 11200"/>
                <a:gd name="T43" fmla="*/ 0 h 11200"/>
                <a:gd name="T44" fmla="*/ 8450 w 11200"/>
                <a:gd name="T45" fmla="*/ 800 h 11200"/>
                <a:gd name="T46" fmla="*/ 8528 w 11200"/>
                <a:gd name="T47" fmla="*/ 1316 h 11200"/>
                <a:gd name="T48" fmla="*/ 8013 w 11200"/>
                <a:gd name="T49" fmla="*/ 1463 h 11200"/>
                <a:gd name="T50" fmla="*/ 6625 w 11200"/>
                <a:gd name="T51" fmla="*/ 3220 h 11200"/>
                <a:gd name="T52" fmla="*/ 5606 w 11200"/>
                <a:gd name="T53" fmla="*/ 3013 h 11200"/>
                <a:gd name="T54" fmla="*/ 3013 w 11200"/>
                <a:gd name="T55" fmla="*/ 5606 h 11200"/>
                <a:gd name="T56" fmla="*/ 5606 w 11200"/>
                <a:gd name="T57" fmla="*/ 8200 h 11200"/>
                <a:gd name="T58" fmla="*/ 8200 w 11200"/>
                <a:gd name="T59" fmla="*/ 5606 h 11200"/>
                <a:gd name="T60" fmla="*/ 8039 w 11200"/>
                <a:gd name="T61" fmla="*/ 4705 h 11200"/>
                <a:gd name="T62" fmla="*/ 8195 w 11200"/>
                <a:gd name="T63" fmla="*/ 4157 h 11200"/>
                <a:gd name="T64" fmla="*/ 8763 w 11200"/>
                <a:gd name="T65" fmla="*/ 4363 h 11200"/>
                <a:gd name="T66" fmla="*/ 9000 w 11200"/>
                <a:gd name="T67" fmla="*/ 5606 h 11200"/>
                <a:gd name="T68" fmla="*/ 5606 w 11200"/>
                <a:gd name="T69" fmla="*/ 9000 h 11200"/>
                <a:gd name="T70" fmla="*/ 2213 w 11200"/>
                <a:gd name="T71" fmla="*/ 5606 h 11200"/>
                <a:gd name="T72" fmla="*/ 5606 w 11200"/>
                <a:gd name="T73" fmla="*/ 2213 h 11200"/>
                <a:gd name="T74" fmla="*/ 7038 w 11200"/>
                <a:gd name="T75" fmla="*/ 2550 h 11200"/>
                <a:gd name="T76" fmla="*/ 7125 w 11200"/>
                <a:gd name="T77" fmla="*/ 3125 h 11200"/>
                <a:gd name="T78" fmla="*/ 6625 w 11200"/>
                <a:gd name="T79" fmla="*/ 322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00" h="11200">
                  <a:moveTo>
                    <a:pt x="5807" y="4827"/>
                  </a:moveTo>
                  <a:lnTo>
                    <a:pt x="10363" y="270"/>
                  </a:lnTo>
                  <a:cubicBezTo>
                    <a:pt x="10519" y="114"/>
                    <a:pt x="10773" y="114"/>
                    <a:pt x="10929" y="270"/>
                  </a:cubicBezTo>
                  <a:cubicBezTo>
                    <a:pt x="11085" y="427"/>
                    <a:pt x="11085" y="680"/>
                    <a:pt x="10929" y="836"/>
                  </a:cubicBezTo>
                  <a:lnTo>
                    <a:pt x="6373" y="5392"/>
                  </a:lnTo>
                  <a:cubicBezTo>
                    <a:pt x="6391" y="5460"/>
                    <a:pt x="6400" y="5530"/>
                    <a:pt x="6400" y="5600"/>
                  </a:cubicBezTo>
                  <a:cubicBezTo>
                    <a:pt x="6400" y="6042"/>
                    <a:pt x="6042" y="6400"/>
                    <a:pt x="5600" y="6400"/>
                  </a:cubicBezTo>
                  <a:cubicBezTo>
                    <a:pt x="5158" y="6400"/>
                    <a:pt x="4800" y="6042"/>
                    <a:pt x="4800" y="5600"/>
                  </a:cubicBezTo>
                  <a:cubicBezTo>
                    <a:pt x="4800" y="5158"/>
                    <a:pt x="5158" y="4800"/>
                    <a:pt x="5600" y="4800"/>
                  </a:cubicBezTo>
                  <a:cubicBezTo>
                    <a:pt x="5671" y="4800"/>
                    <a:pt x="5741" y="4809"/>
                    <a:pt x="5807" y="4827"/>
                  </a:cubicBezTo>
                  <a:close/>
                  <a:moveTo>
                    <a:pt x="8013" y="1463"/>
                  </a:moveTo>
                  <a:cubicBezTo>
                    <a:pt x="7253" y="959"/>
                    <a:pt x="6579" y="800"/>
                    <a:pt x="5600" y="800"/>
                  </a:cubicBezTo>
                  <a:cubicBezTo>
                    <a:pt x="2949" y="800"/>
                    <a:pt x="800" y="2949"/>
                    <a:pt x="800" y="5600"/>
                  </a:cubicBezTo>
                  <a:cubicBezTo>
                    <a:pt x="800" y="8251"/>
                    <a:pt x="2949" y="10400"/>
                    <a:pt x="5600" y="10400"/>
                  </a:cubicBezTo>
                  <a:cubicBezTo>
                    <a:pt x="8251" y="10400"/>
                    <a:pt x="10400" y="8251"/>
                    <a:pt x="10400" y="5600"/>
                  </a:cubicBezTo>
                  <a:cubicBezTo>
                    <a:pt x="10400" y="4670"/>
                    <a:pt x="10135" y="3802"/>
                    <a:pt x="9678" y="3066"/>
                  </a:cubicBezTo>
                  <a:cubicBezTo>
                    <a:pt x="9638" y="2875"/>
                    <a:pt x="9725" y="2710"/>
                    <a:pt x="9850" y="2613"/>
                  </a:cubicBezTo>
                  <a:cubicBezTo>
                    <a:pt x="9975" y="2515"/>
                    <a:pt x="10238" y="2540"/>
                    <a:pt x="10325" y="2663"/>
                  </a:cubicBezTo>
                  <a:cubicBezTo>
                    <a:pt x="10921" y="3553"/>
                    <a:pt x="11200" y="4448"/>
                    <a:pt x="11200" y="5600"/>
                  </a:cubicBezTo>
                  <a:cubicBezTo>
                    <a:pt x="11200" y="8693"/>
                    <a:pt x="8693" y="11200"/>
                    <a:pt x="5600" y="11200"/>
                  </a:cubicBezTo>
                  <a:cubicBezTo>
                    <a:pt x="2507" y="11200"/>
                    <a:pt x="0" y="8693"/>
                    <a:pt x="0" y="5600"/>
                  </a:cubicBezTo>
                  <a:cubicBezTo>
                    <a:pt x="0" y="2507"/>
                    <a:pt x="2507" y="0"/>
                    <a:pt x="5600" y="0"/>
                  </a:cubicBezTo>
                  <a:cubicBezTo>
                    <a:pt x="6800" y="0"/>
                    <a:pt x="7538" y="157"/>
                    <a:pt x="8450" y="800"/>
                  </a:cubicBezTo>
                  <a:cubicBezTo>
                    <a:pt x="8688" y="967"/>
                    <a:pt x="8669" y="1170"/>
                    <a:pt x="8528" y="1316"/>
                  </a:cubicBezTo>
                  <a:cubicBezTo>
                    <a:pt x="8388" y="1463"/>
                    <a:pt x="8114" y="1529"/>
                    <a:pt x="8013" y="1463"/>
                  </a:cubicBezTo>
                  <a:close/>
                  <a:moveTo>
                    <a:pt x="6625" y="3220"/>
                  </a:moveTo>
                  <a:cubicBezTo>
                    <a:pt x="6312" y="3086"/>
                    <a:pt x="5968" y="3013"/>
                    <a:pt x="5606" y="3013"/>
                  </a:cubicBezTo>
                  <a:cubicBezTo>
                    <a:pt x="4174" y="3013"/>
                    <a:pt x="3013" y="4174"/>
                    <a:pt x="3013" y="5606"/>
                  </a:cubicBezTo>
                  <a:cubicBezTo>
                    <a:pt x="3013" y="7039"/>
                    <a:pt x="4174" y="8200"/>
                    <a:pt x="5606" y="8200"/>
                  </a:cubicBezTo>
                  <a:cubicBezTo>
                    <a:pt x="7039" y="8200"/>
                    <a:pt x="8200" y="7039"/>
                    <a:pt x="8200" y="5606"/>
                  </a:cubicBezTo>
                  <a:cubicBezTo>
                    <a:pt x="8200" y="5289"/>
                    <a:pt x="8143" y="4986"/>
                    <a:pt x="8039" y="4705"/>
                  </a:cubicBezTo>
                  <a:cubicBezTo>
                    <a:pt x="7990" y="4573"/>
                    <a:pt x="7965" y="4264"/>
                    <a:pt x="8195" y="4157"/>
                  </a:cubicBezTo>
                  <a:cubicBezTo>
                    <a:pt x="8425" y="4050"/>
                    <a:pt x="8643" y="4122"/>
                    <a:pt x="8763" y="4363"/>
                  </a:cubicBezTo>
                  <a:cubicBezTo>
                    <a:pt x="8989" y="4817"/>
                    <a:pt x="9000" y="5064"/>
                    <a:pt x="9000" y="5606"/>
                  </a:cubicBezTo>
                  <a:cubicBezTo>
                    <a:pt x="9000" y="7481"/>
                    <a:pt x="7481" y="9000"/>
                    <a:pt x="5606" y="9000"/>
                  </a:cubicBezTo>
                  <a:cubicBezTo>
                    <a:pt x="3732" y="9000"/>
                    <a:pt x="2213" y="7481"/>
                    <a:pt x="2213" y="5606"/>
                  </a:cubicBezTo>
                  <a:cubicBezTo>
                    <a:pt x="2213" y="3732"/>
                    <a:pt x="3732" y="2213"/>
                    <a:pt x="5606" y="2213"/>
                  </a:cubicBezTo>
                  <a:cubicBezTo>
                    <a:pt x="6192" y="2213"/>
                    <a:pt x="6557" y="2289"/>
                    <a:pt x="7038" y="2550"/>
                  </a:cubicBezTo>
                  <a:cubicBezTo>
                    <a:pt x="7300" y="2675"/>
                    <a:pt x="7263" y="2950"/>
                    <a:pt x="7125" y="3125"/>
                  </a:cubicBezTo>
                  <a:cubicBezTo>
                    <a:pt x="6988" y="3300"/>
                    <a:pt x="6775" y="3275"/>
                    <a:pt x="6625" y="3220"/>
                  </a:cubicBezTo>
                  <a:close/>
                </a:path>
              </a:pathLst>
            </a:custGeom>
            <a:solidFill>
              <a:sysClr val="window" lastClr="FFFFFF">
                <a:alpha val="22000"/>
              </a:sysClr>
            </a:solidFill>
            <a:ln>
              <a:noFill/>
            </a:ln>
          </p:spPr>
        </p:sp>
        <p:sp>
          <p:nvSpPr>
            <p:cNvPr id="84" name="矩形 83"/>
            <p:cNvSpPr/>
            <p:nvPr/>
          </p:nvSpPr>
          <p:spPr>
            <a:xfrm>
              <a:off x="1149215" y="3847865"/>
              <a:ext cx="16839645" cy="46424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点击此处修改内容点击此处修改点击此处修改点击此处修改点击此处修改点击此处修改点击此处修改点击此处修改</a:t>
              </a:r>
              <a:endParaRPr kumimoji="0" lang="zh-CN" altLang="zh-CN"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85" name="矩形 84"/>
          <p:cNvSpPr/>
          <p:nvPr/>
        </p:nvSpPr>
        <p:spPr>
          <a:xfrm>
            <a:off x="1024133" y="3348274"/>
            <a:ext cx="1653006" cy="992001"/>
          </a:xfrm>
          <a:prstGeom prst="rect">
            <a:avLst/>
          </a:prstGeom>
          <a:blipFill>
            <a:blip r:embed="rId4"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6" name="矩形 85"/>
          <p:cNvSpPr/>
          <p:nvPr/>
        </p:nvSpPr>
        <p:spPr>
          <a:xfrm>
            <a:off x="2734239" y="3348274"/>
            <a:ext cx="1653006" cy="992001"/>
          </a:xfrm>
          <a:prstGeom prst="rect">
            <a:avLst/>
          </a:prstGeom>
          <a:blipFill>
            <a:blip r:embed="rId5"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矩形 86"/>
          <p:cNvSpPr/>
          <p:nvPr/>
        </p:nvSpPr>
        <p:spPr>
          <a:xfrm>
            <a:off x="4444345" y="3348274"/>
            <a:ext cx="1653006" cy="992001"/>
          </a:xfrm>
          <a:prstGeom prst="rect">
            <a:avLst/>
          </a:prstGeom>
          <a:blipFill>
            <a:blip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6154450" y="3348274"/>
            <a:ext cx="1653006" cy="992001"/>
          </a:xfrm>
          <a:prstGeom prst="rect">
            <a:avLst/>
          </a:prstGeom>
          <a:blipFill>
            <a:blip r:embed="rId7"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7864567" y="3348274"/>
            <a:ext cx="1653006" cy="992001"/>
          </a:xfrm>
          <a:prstGeom prst="rect">
            <a:avLst/>
          </a:prstGeom>
          <a:blipFill>
            <a:blip r:embed="rId4"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9574662" y="3348274"/>
            <a:ext cx="1653006" cy="992001"/>
          </a:xfrm>
          <a:prstGeom prst="rect">
            <a:avLst/>
          </a:prstGeom>
          <a:blipFill>
            <a:blip r:embed="rId7"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1" name="组合 100"/>
          <p:cNvGrpSpPr/>
          <p:nvPr/>
        </p:nvGrpSpPr>
        <p:grpSpPr>
          <a:xfrm>
            <a:off x="1024138" y="1834876"/>
            <a:ext cx="10203532" cy="339885"/>
            <a:chOff x="4940300" y="3513623"/>
            <a:chExt cx="13484028" cy="449159"/>
          </a:xfrm>
        </p:grpSpPr>
        <p:grpSp>
          <p:nvGrpSpPr>
            <p:cNvPr id="102" name="组合 101"/>
            <p:cNvGrpSpPr/>
            <p:nvPr/>
          </p:nvGrpSpPr>
          <p:grpSpPr>
            <a:xfrm>
              <a:off x="4940300" y="3581780"/>
              <a:ext cx="361950" cy="254002"/>
              <a:chOff x="4940300" y="3428999"/>
              <a:chExt cx="457202" cy="254002"/>
            </a:xfrm>
          </p:grpSpPr>
          <p:sp>
            <p:nvSpPr>
              <p:cNvPr id="105" name="箭头: V 形 104"/>
              <p:cNvSpPr/>
              <p:nvPr/>
            </p:nvSpPr>
            <p:spPr>
              <a:xfrm>
                <a:off x="4940300" y="3429000"/>
                <a:ext cx="254001" cy="254001"/>
              </a:xfrm>
              <a:prstGeom prst="chevron">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箭头: V 形 105"/>
              <p:cNvSpPr/>
              <p:nvPr/>
            </p:nvSpPr>
            <p:spPr>
              <a:xfrm>
                <a:off x="5143501" y="3428999"/>
                <a:ext cx="254001" cy="254001"/>
              </a:xfrm>
              <a:prstGeom prst="chevron">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03" name="直接连接符 102"/>
            <p:cNvCxnSpPr/>
            <p:nvPr/>
          </p:nvCxnSpPr>
          <p:spPr>
            <a:xfrm>
              <a:off x="4940300" y="3962782"/>
              <a:ext cx="13484028" cy="0"/>
            </a:xfrm>
            <a:prstGeom prst="line">
              <a:avLst/>
            </a:prstGeom>
            <a:noFill/>
            <a:ln w="6350" cap="flat" cmpd="sng" algn="ctr">
              <a:solidFill>
                <a:sysClr val="window" lastClr="FFFFFF">
                  <a:lumMod val="75000"/>
                </a:sysClr>
              </a:solidFill>
              <a:prstDash val="sysDash"/>
              <a:miter lim="800000"/>
            </a:ln>
            <a:effectLst/>
          </p:spPr>
        </p:cxnSp>
        <p:sp>
          <p:nvSpPr>
            <p:cNvPr id="104" name="矩形 103"/>
            <p:cNvSpPr/>
            <p:nvPr/>
          </p:nvSpPr>
          <p:spPr>
            <a:xfrm>
              <a:off x="5302250" y="3513623"/>
              <a:ext cx="2142104" cy="40672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a:t>
              </a:r>
              <a:endParaRPr kumimoji="0" lang="zh-CN" altLang="zh-CN" sz="1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52" name="矩形 151"/>
          <p:cNvSpPr/>
          <p:nvPr/>
        </p:nvSpPr>
        <p:spPr>
          <a:xfrm>
            <a:off x="1176300" y="5226427"/>
            <a:ext cx="1385683" cy="110658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rPr>
              <a:t>点击此处修改内容点击此处修改点击此处修改点击此处修改点击此处修改点击此处修改点击此处修改点击此处修改</a:t>
            </a:r>
            <a:endPar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endParaRPr>
          </a:p>
        </p:txBody>
      </p:sp>
      <p:sp>
        <p:nvSpPr>
          <p:cNvPr id="156" name="矩形 155"/>
          <p:cNvSpPr/>
          <p:nvPr/>
        </p:nvSpPr>
        <p:spPr>
          <a:xfrm>
            <a:off x="2909224" y="5074435"/>
            <a:ext cx="3768368" cy="48333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rPr>
              <a:t>点击此处修改内容点击此处修改点击此处修改点击此处修改点击此处修改点击此处修改点击此处修改点击此处修改</a:t>
            </a:r>
            <a:endPar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endParaRPr>
          </a:p>
        </p:txBody>
      </p:sp>
      <p:pic>
        <p:nvPicPr>
          <p:cNvPr id="153" name="图形 152" descr="书籍"/>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25395" y="4747006"/>
            <a:ext cx="479421" cy="479421"/>
          </a:xfrm>
          <a:prstGeom prst="rect">
            <a:avLst/>
          </a:prstGeom>
        </p:spPr>
      </p:pic>
      <p:sp>
        <p:nvSpPr>
          <p:cNvPr id="137" name="矩形: 圆角 136"/>
          <p:cNvSpPr/>
          <p:nvPr/>
        </p:nvSpPr>
        <p:spPr>
          <a:xfrm>
            <a:off x="3925771" y="4478057"/>
            <a:ext cx="1564370" cy="420092"/>
          </a:xfrm>
          <a:prstGeom prst="roundRect">
            <a:avLst>
              <a:gd name="adj" fmla="val 50000"/>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rPr>
              <a:t>点击此处修改</a:t>
            </a:r>
            <a:endParaRPr kumimoji="0" lang="zh-CN" altLang="zh-CN"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8" name="矩形: 圆角 157"/>
          <p:cNvSpPr/>
          <p:nvPr/>
        </p:nvSpPr>
        <p:spPr>
          <a:xfrm>
            <a:off x="8316295" y="4478664"/>
            <a:ext cx="1564370" cy="420092"/>
          </a:xfrm>
          <a:prstGeom prst="roundRect">
            <a:avLst>
              <a:gd name="adj" fmla="val 50000"/>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rPr>
              <a:t>点击此处修改</a:t>
            </a:r>
            <a:endParaRPr kumimoji="0" lang="zh-CN" altLang="zh-CN"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endParaRPr>
          </a:p>
        </p:txBody>
      </p:sp>
      <p:graphicFrame>
        <p:nvGraphicFramePr>
          <p:cNvPr id="6" name="表格 7"/>
          <p:cNvGraphicFramePr>
            <a:graphicFrameLocks noGrp="1"/>
          </p:cNvGraphicFramePr>
          <p:nvPr/>
        </p:nvGraphicFramePr>
        <p:xfrm>
          <a:off x="7250682" y="5085832"/>
          <a:ext cx="3765015" cy="1097280"/>
        </p:xfrm>
        <a:graphic>
          <a:graphicData uri="http://schemas.openxmlformats.org/drawingml/2006/table">
            <a:tbl>
              <a:tblPr firstRow="1" bandRow="1">
                <a:tableStyleId>{5C22544A-7EE6-4342-B048-85BDC9FD1C3A}</a:tableStyleId>
              </a:tblPr>
              <a:tblGrid>
                <a:gridCol w="753003"/>
                <a:gridCol w="753003"/>
                <a:gridCol w="753003"/>
                <a:gridCol w="753003"/>
                <a:gridCol w="753003"/>
              </a:tblGrid>
              <a:tr h="357298">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r>
              <a:tr h="357298">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r>
              <a:tr h="357298">
                <a:tc>
                  <a:txBody>
                    <a:bodyPr/>
                    <a:lstStyle/>
                    <a:p>
                      <a:endParaRPr lang="zh-CN" altLang="en-US" dirty="0"/>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dirty="0"/>
                    </a:p>
                  </a:txBody>
                  <a:tcPr>
                    <a:solidFill>
                      <a:schemeClr val="bg1">
                        <a:lumMod val="95000"/>
                      </a:schemeClr>
                    </a:solidFill>
                  </a:tcPr>
                </a:tc>
              </a:tr>
            </a:tbl>
          </a:graphicData>
        </a:graphic>
      </p:graphicFrame>
      <p:sp>
        <p:nvSpPr>
          <p:cNvPr id="8" name="矩形: 圆角 7"/>
          <p:cNvSpPr/>
          <p:nvPr/>
        </p:nvSpPr>
        <p:spPr>
          <a:xfrm>
            <a:off x="1024133" y="4567094"/>
            <a:ext cx="1653006"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圆角 160"/>
          <p:cNvSpPr/>
          <p:nvPr/>
        </p:nvSpPr>
        <p:spPr>
          <a:xfrm>
            <a:off x="7016819" y="4567094"/>
            <a:ext cx="4210846"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ppt_x"/>
                                          </p:val>
                                        </p:tav>
                                        <p:tav tm="100000">
                                          <p:val>
                                            <p:strVal val="#ppt_x"/>
                                          </p:val>
                                        </p:tav>
                                      </p:tavLst>
                                    </p:anim>
                                    <p:anim calcmode="lin" valueType="num">
                                      <p:cBhvr additive="base">
                                        <p:cTn id="18" dur="500" fill="hold"/>
                                        <p:tgtEl>
                                          <p:spTgt spid="6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500" fill="hold"/>
                                        <p:tgtEl>
                                          <p:spTgt spid="78"/>
                                        </p:tgtEl>
                                        <p:attrNameLst>
                                          <p:attrName>ppt_x</p:attrName>
                                        </p:attrNameLst>
                                      </p:cBhvr>
                                      <p:tavLst>
                                        <p:tav tm="0">
                                          <p:val>
                                            <p:strVal val="#ppt_x"/>
                                          </p:val>
                                        </p:tav>
                                        <p:tav tm="100000">
                                          <p:val>
                                            <p:strVal val="#ppt_x"/>
                                          </p:val>
                                        </p:tav>
                                      </p:tavLst>
                                    </p:anim>
                                    <p:anim calcmode="lin" valueType="num">
                                      <p:cBhvr additive="base">
                                        <p:cTn id="22" dur="500" fill="hold"/>
                                        <p:tgtEl>
                                          <p:spTgt spid="7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500" fill="hold"/>
                                        <p:tgtEl>
                                          <p:spTgt spid="80"/>
                                        </p:tgtEl>
                                        <p:attrNameLst>
                                          <p:attrName>ppt_x</p:attrName>
                                        </p:attrNameLst>
                                      </p:cBhvr>
                                      <p:tavLst>
                                        <p:tav tm="0">
                                          <p:val>
                                            <p:strVal val="#ppt_x"/>
                                          </p:val>
                                        </p:tav>
                                        <p:tav tm="100000">
                                          <p:val>
                                            <p:strVal val="#ppt_x"/>
                                          </p:val>
                                        </p:tav>
                                      </p:tavLst>
                                    </p:anim>
                                    <p:anim calcmode="lin" valueType="num">
                                      <p:cBhvr additive="base">
                                        <p:cTn id="26" dur="500" fill="hold"/>
                                        <p:tgtEl>
                                          <p:spTgt spid="8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ppt_x"/>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500" fill="hold"/>
                                        <p:tgtEl>
                                          <p:spTgt spid="85"/>
                                        </p:tgtEl>
                                        <p:attrNameLst>
                                          <p:attrName>ppt_x</p:attrName>
                                        </p:attrNameLst>
                                      </p:cBhvr>
                                      <p:tavLst>
                                        <p:tav tm="0">
                                          <p:val>
                                            <p:strVal val="#ppt_x"/>
                                          </p:val>
                                        </p:tav>
                                        <p:tav tm="100000">
                                          <p:val>
                                            <p:strVal val="#ppt_x"/>
                                          </p:val>
                                        </p:tav>
                                      </p:tavLst>
                                    </p:anim>
                                    <p:anim calcmode="lin" valueType="num">
                                      <p:cBhvr additive="base">
                                        <p:cTn id="34" dur="500" fill="hold"/>
                                        <p:tgtEl>
                                          <p:spTgt spid="8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additive="base">
                                        <p:cTn id="37" dur="500" fill="hold"/>
                                        <p:tgtEl>
                                          <p:spTgt spid="86"/>
                                        </p:tgtEl>
                                        <p:attrNameLst>
                                          <p:attrName>ppt_x</p:attrName>
                                        </p:attrNameLst>
                                      </p:cBhvr>
                                      <p:tavLst>
                                        <p:tav tm="0">
                                          <p:val>
                                            <p:strVal val="#ppt_x"/>
                                          </p:val>
                                        </p:tav>
                                        <p:tav tm="100000">
                                          <p:val>
                                            <p:strVal val="#ppt_x"/>
                                          </p:val>
                                        </p:tav>
                                      </p:tavLst>
                                    </p:anim>
                                    <p:anim calcmode="lin" valueType="num">
                                      <p:cBhvr additive="base">
                                        <p:cTn id="38" dur="500" fill="hold"/>
                                        <p:tgtEl>
                                          <p:spTgt spid="8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fill="hold"/>
                                        <p:tgtEl>
                                          <p:spTgt spid="98"/>
                                        </p:tgtEl>
                                        <p:attrNameLst>
                                          <p:attrName>ppt_x</p:attrName>
                                        </p:attrNameLst>
                                      </p:cBhvr>
                                      <p:tavLst>
                                        <p:tav tm="0">
                                          <p:val>
                                            <p:strVal val="#ppt_x"/>
                                          </p:val>
                                        </p:tav>
                                        <p:tav tm="100000">
                                          <p:val>
                                            <p:strVal val="#ppt_x"/>
                                          </p:val>
                                        </p:tav>
                                      </p:tavLst>
                                    </p:anim>
                                    <p:anim calcmode="lin" valueType="num">
                                      <p:cBhvr additive="base">
                                        <p:cTn id="46" dur="500" fill="hold"/>
                                        <p:tgtEl>
                                          <p:spTgt spid="9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anim calcmode="lin" valueType="num">
                                      <p:cBhvr additive="base">
                                        <p:cTn id="49" dur="500" fill="hold"/>
                                        <p:tgtEl>
                                          <p:spTgt spid="99"/>
                                        </p:tgtEl>
                                        <p:attrNameLst>
                                          <p:attrName>ppt_x</p:attrName>
                                        </p:attrNameLst>
                                      </p:cBhvr>
                                      <p:tavLst>
                                        <p:tav tm="0">
                                          <p:val>
                                            <p:strVal val="#ppt_x"/>
                                          </p:val>
                                        </p:tav>
                                        <p:tav tm="100000">
                                          <p:val>
                                            <p:strVal val="#ppt_x"/>
                                          </p:val>
                                        </p:tav>
                                      </p:tavLst>
                                    </p:anim>
                                    <p:anim calcmode="lin" valueType="num">
                                      <p:cBhvr additive="base">
                                        <p:cTn id="50" dur="500" fill="hold"/>
                                        <p:tgtEl>
                                          <p:spTgt spid="9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anim calcmode="lin" valueType="num">
                                      <p:cBhvr additive="base">
                                        <p:cTn id="53" dur="500" fill="hold"/>
                                        <p:tgtEl>
                                          <p:spTgt spid="100"/>
                                        </p:tgtEl>
                                        <p:attrNameLst>
                                          <p:attrName>ppt_x</p:attrName>
                                        </p:attrNameLst>
                                      </p:cBhvr>
                                      <p:tavLst>
                                        <p:tav tm="0">
                                          <p:val>
                                            <p:strVal val="#ppt_x"/>
                                          </p:val>
                                        </p:tav>
                                        <p:tav tm="100000">
                                          <p:val>
                                            <p:strVal val="#ppt_x"/>
                                          </p:val>
                                        </p:tav>
                                      </p:tavLst>
                                    </p:anim>
                                    <p:anim calcmode="lin" valueType="num">
                                      <p:cBhvr additive="base">
                                        <p:cTn id="54" dur="500" fill="hold"/>
                                        <p:tgtEl>
                                          <p:spTgt spid="10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anim calcmode="lin" valueType="num">
                                      <p:cBhvr additive="base">
                                        <p:cTn id="57" dur="500" fill="hold"/>
                                        <p:tgtEl>
                                          <p:spTgt spid="101"/>
                                        </p:tgtEl>
                                        <p:attrNameLst>
                                          <p:attrName>ppt_x</p:attrName>
                                        </p:attrNameLst>
                                      </p:cBhvr>
                                      <p:tavLst>
                                        <p:tav tm="0">
                                          <p:val>
                                            <p:strVal val="#ppt_x"/>
                                          </p:val>
                                        </p:tav>
                                        <p:tav tm="100000">
                                          <p:val>
                                            <p:strVal val="#ppt_x"/>
                                          </p:val>
                                        </p:tav>
                                      </p:tavLst>
                                    </p:anim>
                                    <p:anim calcmode="lin" valueType="num">
                                      <p:cBhvr additive="base">
                                        <p:cTn id="58" dur="500" fill="hold"/>
                                        <p:tgtEl>
                                          <p:spTgt spid="10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additive="base">
                                        <p:cTn id="61" dur="500" fill="hold"/>
                                        <p:tgtEl>
                                          <p:spTgt spid="152"/>
                                        </p:tgtEl>
                                        <p:attrNameLst>
                                          <p:attrName>ppt_x</p:attrName>
                                        </p:attrNameLst>
                                      </p:cBhvr>
                                      <p:tavLst>
                                        <p:tav tm="0">
                                          <p:val>
                                            <p:strVal val="#ppt_x"/>
                                          </p:val>
                                        </p:tav>
                                        <p:tav tm="100000">
                                          <p:val>
                                            <p:strVal val="#ppt_x"/>
                                          </p:val>
                                        </p:tav>
                                      </p:tavLst>
                                    </p:anim>
                                    <p:anim calcmode="lin" valueType="num">
                                      <p:cBhvr additive="base">
                                        <p:cTn id="62" dur="500" fill="hold"/>
                                        <p:tgtEl>
                                          <p:spTgt spid="15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6"/>
                                        </p:tgtEl>
                                        <p:attrNameLst>
                                          <p:attrName>style.visibility</p:attrName>
                                        </p:attrNameLst>
                                      </p:cBhvr>
                                      <p:to>
                                        <p:strVal val="visible"/>
                                      </p:to>
                                    </p:set>
                                    <p:anim calcmode="lin" valueType="num">
                                      <p:cBhvr additive="base">
                                        <p:cTn id="65" dur="500" fill="hold"/>
                                        <p:tgtEl>
                                          <p:spTgt spid="156"/>
                                        </p:tgtEl>
                                        <p:attrNameLst>
                                          <p:attrName>ppt_x</p:attrName>
                                        </p:attrNameLst>
                                      </p:cBhvr>
                                      <p:tavLst>
                                        <p:tav tm="0">
                                          <p:val>
                                            <p:strVal val="#ppt_x"/>
                                          </p:val>
                                        </p:tav>
                                        <p:tav tm="100000">
                                          <p:val>
                                            <p:strVal val="#ppt_x"/>
                                          </p:val>
                                        </p:tav>
                                      </p:tavLst>
                                    </p:anim>
                                    <p:anim calcmode="lin" valueType="num">
                                      <p:cBhvr additive="base">
                                        <p:cTn id="66" dur="500" fill="hold"/>
                                        <p:tgtEl>
                                          <p:spTgt spid="15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53"/>
                                        </p:tgtEl>
                                        <p:attrNameLst>
                                          <p:attrName>style.visibility</p:attrName>
                                        </p:attrNameLst>
                                      </p:cBhvr>
                                      <p:to>
                                        <p:strVal val="visible"/>
                                      </p:to>
                                    </p:set>
                                    <p:anim calcmode="lin" valueType="num">
                                      <p:cBhvr additive="base">
                                        <p:cTn id="69" dur="500" fill="hold"/>
                                        <p:tgtEl>
                                          <p:spTgt spid="153"/>
                                        </p:tgtEl>
                                        <p:attrNameLst>
                                          <p:attrName>ppt_x</p:attrName>
                                        </p:attrNameLst>
                                      </p:cBhvr>
                                      <p:tavLst>
                                        <p:tav tm="0">
                                          <p:val>
                                            <p:strVal val="#ppt_x"/>
                                          </p:val>
                                        </p:tav>
                                        <p:tav tm="100000">
                                          <p:val>
                                            <p:strVal val="#ppt_x"/>
                                          </p:val>
                                        </p:tav>
                                      </p:tavLst>
                                    </p:anim>
                                    <p:anim calcmode="lin" valueType="num">
                                      <p:cBhvr additive="base">
                                        <p:cTn id="70" dur="500" fill="hold"/>
                                        <p:tgtEl>
                                          <p:spTgt spid="15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anim calcmode="lin" valueType="num">
                                      <p:cBhvr additive="base">
                                        <p:cTn id="73" dur="500" fill="hold"/>
                                        <p:tgtEl>
                                          <p:spTgt spid="137"/>
                                        </p:tgtEl>
                                        <p:attrNameLst>
                                          <p:attrName>ppt_x</p:attrName>
                                        </p:attrNameLst>
                                      </p:cBhvr>
                                      <p:tavLst>
                                        <p:tav tm="0">
                                          <p:val>
                                            <p:strVal val="#ppt_x"/>
                                          </p:val>
                                        </p:tav>
                                        <p:tav tm="100000">
                                          <p:val>
                                            <p:strVal val="#ppt_x"/>
                                          </p:val>
                                        </p:tav>
                                      </p:tavLst>
                                    </p:anim>
                                    <p:anim calcmode="lin" valueType="num">
                                      <p:cBhvr additive="base">
                                        <p:cTn id="74" dur="500" fill="hold"/>
                                        <p:tgtEl>
                                          <p:spTgt spid="13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8"/>
                                        </p:tgtEl>
                                        <p:attrNameLst>
                                          <p:attrName>style.visibility</p:attrName>
                                        </p:attrNameLst>
                                      </p:cBhvr>
                                      <p:to>
                                        <p:strVal val="visible"/>
                                      </p:to>
                                    </p:set>
                                    <p:anim calcmode="lin" valueType="num">
                                      <p:cBhvr additive="base">
                                        <p:cTn id="77" dur="500" fill="hold"/>
                                        <p:tgtEl>
                                          <p:spTgt spid="158"/>
                                        </p:tgtEl>
                                        <p:attrNameLst>
                                          <p:attrName>ppt_x</p:attrName>
                                        </p:attrNameLst>
                                      </p:cBhvr>
                                      <p:tavLst>
                                        <p:tav tm="0">
                                          <p:val>
                                            <p:strVal val="#ppt_x"/>
                                          </p:val>
                                        </p:tav>
                                        <p:tav tm="100000">
                                          <p:val>
                                            <p:strVal val="#ppt_x"/>
                                          </p:val>
                                        </p:tav>
                                      </p:tavLst>
                                    </p:anim>
                                    <p:anim calcmode="lin" valueType="num">
                                      <p:cBhvr additive="base">
                                        <p:cTn id="78" dur="500" fill="hold"/>
                                        <p:tgtEl>
                                          <p:spTgt spid="15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fill="hold"/>
                                        <p:tgtEl>
                                          <p:spTgt spid="6"/>
                                        </p:tgtEl>
                                        <p:attrNameLst>
                                          <p:attrName>ppt_x</p:attrName>
                                        </p:attrNameLst>
                                      </p:cBhvr>
                                      <p:tavLst>
                                        <p:tav tm="0">
                                          <p:val>
                                            <p:strVal val="#ppt_x"/>
                                          </p:val>
                                        </p:tav>
                                        <p:tav tm="100000">
                                          <p:val>
                                            <p:strVal val="#ppt_x"/>
                                          </p:val>
                                        </p:tav>
                                      </p:tavLst>
                                    </p:anim>
                                    <p:anim calcmode="lin" valueType="num">
                                      <p:cBhvr additive="base">
                                        <p:cTn id="82" dur="500" fill="hold"/>
                                        <p:tgtEl>
                                          <p:spTgt spid="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fill="hold"/>
                                        <p:tgtEl>
                                          <p:spTgt spid="8"/>
                                        </p:tgtEl>
                                        <p:attrNameLst>
                                          <p:attrName>ppt_x</p:attrName>
                                        </p:attrNameLst>
                                      </p:cBhvr>
                                      <p:tavLst>
                                        <p:tav tm="0">
                                          <p:val>
                                            <p:strVal val="#ppt_x"/>
                                          </p:val>
                                        </p:tav>
                                        <p:tav tm="100000">
                                          <p:val>
                                            <p:strVal val="#ppt_x"/>
                                          </p:val>
                                        </p:tav>
                                      </p:tavLst>
                                    </p:anim>
                                    <p:anim calcmode="lin" valueType="num">
                                      <p:cBhvr additive="base">
                                        <p:cTn id="86" dur="500" fill="hold"/>
                                        <p:tgtEl>
                                          <p:spTgt spid="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61"/>
                                        </p:tgtEl>
                                        <p:attrNameLst>
                                          <p:attrName>style.visibility</p:attrName>
                                        </p:attrNameLst>
                                      </p:cBhvr>
                                      <p:to>
                                        <p:strVal val="visible"/>
                                      </p:to>
                                    </p:set>
                                    <p:anim calcmode="lin" valueType="num">
                                      <p:cBhvr additive="base">
                                        <p:cTn id="89" dur="500" fill="hold"/>
                                        <p:tgtEl>
                                          <p:spTgt spid="161"/>
                                        </p:tgtEl>
                                        <p:attrNameLst>
                                          <p:attrName>ppt_x</p:attrName>
                                        </p:attrNameLst>
                                      </p:cBhvr>
                                      <p:tavLst>
                                        <p:tav tm="0">
                                          <p:val>
                                            <p:strVal val="#ppt_x"/>
                                          </p:val>
                                        </p:tav>
                                        <p:tav tm="100000">
                                          <p:val>
                                            <p:strVal val="#ppt_x"/>
                                          </p:val>
                                        </p:tav>
                                      </p:tavLst>
                                    </p:anim>
                                    <p:anim calcmode="lin" valueType="num">
                                      <p:cBhvr additive="base">
                                        <p:cTn id="90"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38" grpId="0" animBg="1"/>
      <p:bldP spid="31" grpId="0"/>
      <p:bldP spid="78" grpId="0" animBg="1"/>
      <p:bldP spid="85" grpId="0" animBg="1"/>
      <p:bldP spid="86" grpId="0" animBg="1"/>
      <p:bldP spid="87" grpId="0" animBg="1"/>
      <p:bldP spid="98" grpId="0" animBg="1"/>
      <p:bldP spid="99" grpId="0" animBg="1"/>
      <p:bldP spid="100" grpId="0" animBg="1"/>
      <p:bldP spid="152" grpId="0"/>
      <p:bldP spid="156" grpId="0"/>
      <p:bldP spid="137" grpId="0" animBg="1"/>
      <p:bldP spid="158" grpId="0" animBg="1"/>
      <p:bldP spid="8" grpId="0" animBg="1"/>
      <p:bldP spid="1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文本框 30"/>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endPar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29" name="文本框 28"/>
          <p:cNvSpPr txBox="1"/>
          <p:nvPr/>
        </p:nvSpPr>
        <p:spPr>
          <a:xfrm>
            <a:off x="655076" y="2328102"/>
            <a:ext cx="292807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703881"/>
                </a:solidFill>
                <a:effectLst/>
                <a:uLnTx/>
                <a:uFillTx/>
                <a:latin typeface="HelveticaExt-Normal"/>
                <a:ea typeface="OPPOSans B"/>
                <a:cs typeface="+mn-cs"/>
              </a:rPr>
              <a:t>点击此处更改内容点击</a:t>
            </a:r>
            <a:endParaRPr kumimoji="0" lang="zh-CN" altLang="en-US" sz="2000" b="0" i="0" u="none" strike="noStrike" kern="1200" cap="none" spc="0" normalizeH="0" baseline="30000" noProof="0" dirty="0">
              <a:ln>
                <a:noFill/>
              </a:ln>
              <a:solidFill>
                <a:srgbClr val="703881"/>
              </a:solidFill>
              <a:effectLst/>
              <a:uLnTx/>
              <a:uFillTx/>
              <a:latin typeface="HelveticaExt-Normal"/>
              <a:ea typeface="OPPOSans B"/>
              <a:cs typeface="+mn-cs"/>
            </a:endParaRPr>
          </a:p>
        </p:txBody>
      </p:sp>
      <p:sp>
        <p:nvSpPr>
          <p:cNvPr id="30" name="文本框 29"/>
          <p:cNvSpPr txBox="1"/>
          <p:nvPr/>
        </p:nvSpPr>
        <p:spPr>
          <a:xfrm>
            <a:off x="655076" y="2991034"/>
            <a:ext cx="2545799" cy="905248"/>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点击此处更改内容点击此处更改内容点击此处更改内容点击此处更改内容</a:t>
            </a:r>
            <a:endPar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文本框 32"/>
          <p:cNvSpPr txBox="1"/>
          <p:nvPr/>
        </p:nvSpPr>
        <p:spPr>
          <a:xfrm>
            <a:off x="3789161" y="2328102"/>
            <a:ext cx="292807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703881"/>
                </a:solidFill>
                <a:effectLst/>
                <a:uLnTx/>
                <a:uFillTx/>
                <a:latin typeface="HelveticaExt-Normal"/>
                <a:ea typeface="OPPOSans B"/>
                <a:cs typeface="+mn-cs"/>
              </a:rPr>
              <a:t>点击此处更改内容点击</a:t>
            </a:r>
            <a:endParaRPr kumimoji="0" lang="zh-CN" altLang="en-US" sz="2000" b="0" i="0" u="none" strike="noStrike" kern="1200" cap="none" spc="0" normalizeH="0" baseline="30000" noProof="0" dirty="0">
              <a:ln>
                <a:noFill/>
              </a:ln>
              <a:solidFill>
                <a:srgbClr val="703881"/>
              </a:solidFill>
              <a:effectLst/>
              <a:uLnTx/>
              <a:uFillTx/>
              <a:latin typeface="HelveticaExt-Normal"/>
              <a:ea typeface="OPPOSans B"/>
              <a:cs typeface="+mn-cs"/>
            </a:endParaRPr>
          </a:p>
        </p:txBody>
      </p:sp>
      <p:sp>
        <p:nvSpPr>
          <p:cNvPr id="34" name="文本框 33"/>
          <p:cNvSpPr txBox="1"/>
          <p:nvPr/>
        </p:nvSpPr>
        <p:spPr>
          <a:xfrm>
            <a:off x="3789161" y="2991034"/>
            <a:ext cx="2545799" cy="914609"/>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点击此处更改内容点击此处更改内容点击此处更改内容点击此处更改内容</a:t>
            </a:r>
            <a:endPar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0" name="直接连接符 39"/>
          <p:cNvCxnSpPr/>
          <p:nvPr/>
        </p:nvCxnSpPr>
        <p:spPr>
          <a:xfrm>
            <a:off x="772911" y="2821407"/>
            <a:ext cx="2321285" cy="0"/>
          </a:xfrm>
          <a:prstGeom prst="line">
            <a:avLst/>
          </a:prstGeom>
          <a:ln w="12700">
            <a:solidFill>
              <a:srgbClr val="70388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878061" y="2821407"/>
            <a:ext cx="2372085" cy="0"/>
          </a:xfrm>
          <a:prstGeom prst="line">
            <a:avLst/>
          </a:prstGeom>
          <a:ln w="12700">
            <a:solidFill>
              <a:srgbClr val="70388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044673" y="2262000"/>
            <a:ext cx="2928070" cy="453457"/>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a:t>
            </a:r>
            <a:endParaRPr kumimoji="0" lang="zh-CN" altLang="en-US" sz="20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7" name="直接连接符 46"/>
          <p:cNvCxnSpPr/>
          <p:nvPr/>
        </p:nvCxnSpPr>
        <p:spPr>
          <a:xfrm>
            <a:off x="7133573" y="2810390"/>
            <a:ext cx="39714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46915" y="4065907"/>
            <a:ext cx="2403231" cy="1620001"/>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21" y="4065908"/>
            <a:ext cx="2361909" cy="1620001"/>
          </a:xfrm>
          <a:prstGeom prst="rect">
            <a:avLst/>
          </a:prstGeom>
        </p:spPr>
      </p:pic>
      <p:grpSp>
        <p:nvGrpSpPr>
          <p:cNvPr id="26" name="组合 25"/>
          <p:cNvGrpSpPr/>
          <p:nvPr/>
        </p:nvGrpSpPr>
        <p:grpSpPr>
          <a:xfrm>
            <a:off x="9941481" y="183165"/>
            <a:ext cx="2053553" cy="606393"/>
            <a:chOff x="9730702" y="211219"/>
            <a:chExt cx="2374282" cy="701101"/>
          </a:xfrm>
        </p:grpSpPr>
        <p:pic>
          <p:nvPicPr>
            <p:cNvPr id="28" name="图片 27"/>
            <p:cNvPicPr>
              <a:picLocks noChangeAspect="1"/>
            </p:cNvPicPr>
            <p:nvPr userDrawn="1"/>
          </p:nvPicPr>
          <p:blipFill>
            <a:blip r:embed="rId3" cstate="print">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2" name="图片 31"/>
            <p:cNvPicPr>
              <a:picLocks noChangeAspect="1"/>
            </p:cNvPicPr>
            <p:nvPr/>
          </p:nvPicPr>
          <p:blipFill rotWithShape="1">
            <a:blip r:embed="rId5">
              <a:biLevel thresh="25000"/>
            </a:blip>
            <a:srcRect l="30188"/>
            <a:stretch>
              <a:fillRect/>
            </a:stretch>
          </p:blipFill>
          <p:spPr>
            <a:xfrm>
              <a:off x="10483399" y="211219"/>
              <a:ext cx="1621585" cy="701101"/>
            </a:xfrm>
            <a:prstGeom prst="rect">
              <a:avLst/>
            </a:prstGeom>
          </p:spPr>
        </p:pic>
      </p:gr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3573" y="2999128"/>
            <a:ext cx="3971429" cy="2647354"/>
          </a:xfrm>
          <a:prstGeom prst="rect">
            <a:avLst/>
          </a:prstGeom>
        </p:spPr>
      </p:pic>
      <p:grpSp>
        <p:nvGrpSpPr>
          <p:cNvPr id="37" name="组合 36"/>
          <p:cNvGrpSpPr/>
          <p:nvPr/>
        </p:nvGrpSpPr>
        <p:grpSpPr>
          <a:xfrm>
            <a:off x="754321" y="1399691"/>
            <a:ext cx="7040488" cy="377228"/>
            <a:chOff x="685080" y="6142150"/>
            <a:chExt cx="7040488" cy="377228"/>
          </a:xfrm>
        </p:grpSpPr>
        <p:sp>
          <p:nvSpPr>
            <p:cNvPr id="39" name="文本框 38"/>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B7B7B7"/>
                  </a:solidFill>
                  <a:latin typeface="HelveticaExt-Normal"/>
                  <a:ea typeface="OPPOSans B"/>
                </a:rPr>
                <a:t>前言</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1" name="文本框 40"/>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理论</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2" name="文本框 41"/>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内容</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3" name="文本框 42"/>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实验</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45" name="文本框 44"/>
            <p:cNvSpPr txBox="1"/>
            <p:nvPr/>
          </p:nvSpPr>
          <p:spPr>
            <a:xfrm>
              <a:off x="5699504"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总结</a:t>
              </a:r>
              <a:endParaRPr kumimoji="0" lang="zh-CN" altLang="en-US" sz="1400" b="0" i="0" u="none" strike="noStrike" kern="1200" cap="none" spc="0" normalizeH="0" baseline="0" noProof="0" dirty="0">
                <a:ln>
                  <a:noFill/>
                </a:ln>
                <a:effectLst/>
                <a:uLnTx/>
                <a:uFillTx/>
                <a:latin typeface="HelveticaExt-Normal"/>
                <a:ea typeface="OPPOSans B"/>
                <a:cs typeface="+mn-cs"/>
              </a:endParaRPr>
            </a:p>
          </p:txBody>
        </p:sp>
        <p:cxnSp>
          <p:nvCxnSpPr>
            <p:cNvPr id="48" name="直接连接符 47"/>
            <p:cNvCxnSpPr/>
            <p:nvPr/>
          </p:nvCxnSpPr>
          <p:spPr>
            <a:xfrm>
              <a:off x="5732121"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791398" y="621160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尾页</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1+#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1" grpId="0"/>
      <p:bldP spid="29" grpId="0"/>
      <p:bldP spid="30" grpId="0"/>
      <p:bldP spid="33" grpId="0"/>
      <p:bldP spid="34" grpId="0"/>
      <p:bldP spid="46" grpId="0"/>
    </p:bldLst>
  </p:timing>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IMING" val="|0.7|0.6|0.5|1"/>
</p:tagLst>
</file>

<file path=ppt/tags/tag4.xml><?xml version="1.0" encoding="utf-8"?>
<p:tagLst xmlns:p="http://schemas.openxmlformats.org/presentationml/2006/main">
  <p:tag name="TIMING" val="|0.7|0.6|0.5|1"/>
</p:tagLst>
</file>

<file path=ppt/tags/tag5.xml><?xml version="1.0" encoding="utf-8"?>
<p:tagLst xmlns:p="http://schemas.openxmlformats.org/presentationml/2006/main">
  <p:tag name="TIMING" val="|0.5|0.5|0.4"/>
</p:tagLst>
</file>

<file path=ppt/tags/tag6.xml><?xml version="1.0" encoding="utf-8"?>
<p:tagLst xmlns:p="http://schemas.openxmlformats.org/presentationml/2006/main">
  <p:tag name="TIMING" val="|0.4|0.3|0.3|0.4"/>
</p:tagLst>
</file>

<file path=ppt/tags/tag7.xml><?xml version="1.0" encoding="utf-8"?>
<p:tagLst xmlns:p="http://schemas.openxmlformats.org/presentationml/2006/main">
  <p:tag name="TIMING" val="|0.7|0.6|0.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8">
      <a:majorFont>
        <a:latin typeface="等线 Light"/>
        <a:ea typeface="OPPOSans M"/>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whrpq4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1783</Words>
  <Application>WPS 演示</Application>
  <PresentationFormat>宽屏</PresentationFormat>
  <Paragraphs>299</Paragraphs>
  <Slides>11</Slides>
  <Notes>4</Notes>
  <HiddenSlides>0</HiddenSlides>
  <MMClips>1</MMClips>
  <ScaleCrop>false</ScaleCrop>
  <HeadingPairs>
    <vt:vector size="8" baseType="variant">
      <vt:variant>
        <vt:lpstr>已用的字体</vt:lpstr>
      </vt:variant>
      <vt:variant>
        <vt:i4>22</vt:i4>
      </vt:variant>
      <vt:variant>
        <vt:lpstr>主题</vt:lpstr>
      </vt:variant>
      <vt:variant>
        <vt:i4>9</vt:i4>
      </vt:variant>
      <vt:variant>
        <vt:lpstr>嵌入 OLE 服务器</vt:lpstr>
      </vt:variant>
      <vt:variant>
        <vt:i4>2</vt:i4>
      </vt:variant>
      <vt:variant>
        <vt:lpstr>幻灯片标题</vt:lpstr>
      </vt:variant>
      <vt:variant>
        <vt:i4>11</vt:i4>
      </vt:variant>
    </vt:vector>
  </HeadingPairs>
  <TitlesOfParts>
    <vt:vector size="44" baseType="lpstr">
      <vt:lpstr>Arial</vt:lpstr>
      <vt:lpstr>宋体</vt:lpstr>
      <vt:lpstr>Wingdings</vt:lpstr>
      <vt:lpstr>HelveticaExt-Normal</vt:lpstr>
      <vt:lpstr>OPPOSans B</vt:lpstr>
      <vt:lpstr>Arial</vt:lpstr>
      <vt:lpstr>方正兰亭粗黑简体</vt:lpstr>
      <vt:lpstr>Wingdings 2</vt:lpstr>
      <vt:lpstr>微软雅黑</vt:lpstr>
      <vt:lpstr>Calibri</vt:lpstr>
      <vt:lpstr>思源黑体 CN Medium</vt:lpstr>
      <vt:lpstr>黑体</vt:lpstr>
      <vt:lpstr>华文仿宋</vt:lpstr>
      <vt:lpstr>Times New Roman</vt:lpstr>
      <vt:lpstr>思源黑体 CN Light</vt:lpstr>
      <vt:lpstr>思源黑体 CN Bold</vt:lpstr>
      <vt:lpstr>SWAstro</vt:lpstr>
      <vt:lpstr>OPPOSans M</vt:lpstr>
      <vt:lpstr>OPPOSans M</vt:lpstr>
      <vt:lpstr>等线</vt:lpstr>
      <vt:lpstr>等线 Light</vt:lpstr>
      <vt:lpstr>Arial Unicode MS</vt:lpstr>
      <vt:lpstr>Office 主题​​</vt:lpstr>
      <vt:lpstr>1_Office 主题​​</vt:lpstr>
      <vt:lpstr>自定义设计方案</vt:lpstr>
      <vt:lpstr>1_自定义设计方案</vt:lpstr>
      <vt:lpstr>2_自定义设计方案</vt:lpstr>
      <vt:lpstr>3_自定义设计方案</vt:lpstr>
      <vt:lpstr>Office 主题</vt:lpstr>
      <vt:lpstr>4_自定义设计方案</vt:lpstr>
      <vt:lpstr>1_Office 主题</vt:lpstr>
      <vt:lpstr>TCLayout.ActiveDocument.1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2019310444</cp:lastModifiedBy>
  <cp:revision>42</cp:revision>
  <dcterms:created xsi:type="dcterms:W3CDTF">2020-09-04T08:27:00Z</dcterms:created>
  <dcterms:modified xsi:type="dcterms:W3CDTF">2021-09-23T07:09:50Z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056C22ADB3234095AB7D7D3D2F4D75F3</vt:lpwstr>
  </property>
  <property fmtid="{D5CDD505-2E9C-101B-9397-08002B2CF9AE}" pid="3" name="KSOProductBuildVer">
    <vt:lpwstr>2052-11.1.0.10667</vt:lpwstr>
  </property>
</Properties>
</file>